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41.xml.rels" ContentType="application/vnd.openxmlformats-package.relationships+xml"/>
  <Override PartName="/ppt/notesSlides/notesSlide41.xml" ContentType="application/vnd.openxmlformats-officedocument.presentationml.notesSlid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8.jpeg" ContentType="image/jpeg"/>
  <Override PartName="/ppt/media/image6.png" ContentType="image/png"/>
  <Override PartName="/ppt/media/image7.jpeg" ContentType="image/jpeg"/>
  <Override PartName="/ppt/media/image10.png" ContentType="image/png"/>
  <Override PartName="/ppt/media/image11.gif" ContentType="image/gif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</p:sldIdLst>
  <p:sldSz cx="6858000" cy="9144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70" Type="http://schemas.openxmlformats.org/officeDocument/2006/relationships/slide" Target="slides/slide5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545DDA2-7FE0-439C-A148-B136EE36BFB9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5180040" y="6513480"/>
            <a:ext cx="3961080" cy="34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3760" cy="3084840"/>
          </a:xfrm>
          <a:prstGeom prst="rect">
            <a:avLst/>
          </a:prstGeom>
        </p:spPr>
        <p:txBody>
          <a:bodyPr lIns="0" rIns="0" tIns="0" bIns="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685440" y="4343040"/>
            <a:ext cx="5473800" cy="41022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extShape 1"/>
          <p:cNvSpPr txBox="1"/>
          <p:nvPr/>
        </p:nvSpPr>
        <p:spPr>
          <a:xfrm>
            <a:off x="685440" y="4343040"/>
            <a:ext cx="5473800" cy="41022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extShape 1"/>
          <p:cNvSpPr txBox="1"/>
          <p:nvPr/>
        </p:nvSpPr>
        <p:spPr>
          <a:xfrm>
            <a:off x="685440" y="4343040"/>
            <a:ext cx="5473800" cy="41022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3920" cy="1519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3080" y="2139480"/>
            <a:ext cx="6163920" cy="52945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pPr marL="342720" indent="-342720">
              <a:spcBef>
                <a:spcPts val="1423"/>
              </a:spcBef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8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1293120" y="5329080"/>
            <a:ext cx="4249080" cy="191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</a:t>
            </a:r>
            <a:r>
              <a:rPr b="1" lang="fr-BE" sz="2400" spc="-1" strike="noStrike" u="sng" baseline="101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er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octobre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26° dimanche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368280" y="2124000"/>
            <a:ext cx="6120000" cy="45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CustomShape 2"/>
          <p:cNvSpPr/>
          <p:nvPr/>
        </p:nvSpPr>
        <p:spPr>
          <a:xfrm>
            <a:off x="404640" y="2268360"/>
            <a:ext cx="6048720" cy="157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765000" y="2124000"/>
            <a:ext cx="5328000" cy="268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4"/>
          <p:cNvSpPr/>
          <p:nvPr/>
        </p:nvSpPr>
        <p:spPr>
          <a:xfrm>
            <a:off x="525600" y="2124000"/>
            <a:ext cx="5803920" cy="324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5"/>
          <p:cNvSpPr/>
          <p:nvPr/>
        </p:nvSpPr>
        <p:spPr>
          <a:xfrm>
            <a:off x="331920" y="1692360"/>
            <a:ext cx="6191280" cy="379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CustomShape 6"/>
          <p:cNvSpPr/>
          <p:nvPr/>
        </p:nvSpPr>
        <p:spPr>
          <a:xfrm>
            <a:off x="285840" y="287280"/>
            <a:ext cx="6338880" cy="82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Kyrie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Joie de ma Jeunesse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John Littleton – Odette Vercruysse</a:t>
            </a:r>
            <a:endParaRPr b="0" lang="fr-B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[…]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Christ, prends pitié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prends pitié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[…]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Christ, prends pitié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prends pitié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[…]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Christ, prends pitié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prends pitié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-81000" y="216000"/>
            <a:ext cx="6939000" cy="878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0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GLORIA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(Chaque parole est chantée par le soliste et répétée par l’assemblée)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Gloire à Dieu,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plus haut des cieux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paix sur la terre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aux hommes qu’il aime.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te louons,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te bénissons,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t’adorons,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te glorifions,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-81000" y="216000"/>
            <a:ext cx="6939000" cy="878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te rendons grâce, pour ton immense gloire,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Seigneur Dieu, Roi du ciel, Dieu le Père tout-puissant.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Seigneur, Fils unique, Jésus Christ,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Seigneur Dieu, Agneau de Dieu,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Fils du Père;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Toi qui enlèves le péché du monde,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prends pitié de nous;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Toi qui enlèves le péché du monde,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-81000" y="216000"/>
            <a:ext cx="6939000" cy="878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reçois notre prière;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Toi qui es assis à la droite du Père,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 toi seul es saint,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Toi seul es Seigneur,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Toi seul es le Très-Haut: Jésus Christ, avec le Saint-Esprit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la gloire de Dieu le Père.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Amen.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-115560" y="631440"/>
            <a:ext cx="6856560" cy="194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24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RAPPELLE-TOI, SEIGNEUR, TA TENDRESSE.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Seigneur, enseigne-moi tes voies,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fais-moi connaître ta route.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Dirige-moi par ta vérité, enseigne-moi,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tu es le Dieu qui me sauve.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Rappelle-toi, Seigneur, ta tendresse,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ton amour qui est de toujours.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Oublie les révoltes, les péchés de ma jeunesse 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ton amour, ne m’oublie pas.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"/>
          <p:cNvSpPr/>
          <p:nvPr/>
        </p:nvSpPr>
        <p:spPr>
          <a:xfrm>
            <a:off x="-104400" y="3102840"/>
            <a:ext cx="7193160" cy="369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RAPPELLE-TOI,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TA TENDRESSE.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Il est droit, il est bon,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lui qui montre aux pécheurs le chemin.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 justice dirige les humbles,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enseigne aux humbles son chemin.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5"/>
          <p:cNvSpPr/>
          <p:nvPr/>
        </p:nvSpPr>
        <p:spPr>
          <a:xfrm>
            <a:off x="339840" y="1576440"/>
            <a:ext cx="619128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7" name="Image 1" descr=""/>
          <p:cNvPicPr/>
          <p:nvPr/>
        </p:nvPicPr>
        <p:blipFill>
          <a:blip r:embed="rId1"/>
          <a:stretch/>
        </p:blipFill>
        <p:spPr>
          <a:xfrm>
            <a:off x="-984240" y="1784160"/>
            <a:ext cx="8804160" cy="660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9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CustomShape 6"/>
          <p:cNvSpPr/>
          <p:nvPr/>
        </p:nvSpPr>
        <p:spPr>
          <a:xfrm>
            <a:off x="936000" y="6624000"/>
            <a:ext cx="5902560" cy="24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Alleluia Magnificat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	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1" name="" descr=""/>
          <p:cNvPicPr/>
          <p:nvPr/>
        </p:nvPicPr>
        <p:blipFill>
          <a:blip r:embed="rId1"/>
          <a:stretch/>
        </p:blipFill>
        <p:spPr>
          <a:xfrm>
            <a:off x="0" y="963720"/>
            <a:ext cx="6856920" cy="466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Picture 2" descr=""/>
          <p:cNvPicPr/>
          <p:nvPr/>
        </p:nvPicPr>
        <p:blipFill>
          <a:blip r:embed="rId1"/>
          <a:stretch/>
        </p:blipFill>
        <p:spPr>
          <a:xfrm>
            <a:off x="-34920" y="2297160"/>
            <a:ext cx="6931080" cy="5873760"/>
          </a:xfrm>
          <a:prstGeom prst="rect">
            <a:avLst/>
          </a:prstGeom>
          <a:ln>
            <a:noFill/>
          </a:ln>
        </p:spPr>
      </p:pic>
      <p:sp>
        <p:nvSpPr>
          <p:cNvPr id="513" name="CustomShape 1"/>
          <p:cNvSpPr/>
          <p:nvPr/>
        </p:nvSpPr>
        <p:spPr>
          <a:xfrm>
            <a:off x="189000" y="8201160"/>
            <a:ext cx="6334200" cy="75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libri"/>
              </a:rPr>
              <a:t>Entre le dire et le faire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3336840" y="4344840"/>
            <a:ext cx="1828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2"/>
          <p:cNvSpPr/>
          <p:nvPr/>
        </p:nvSpPr>
        <p:spPr>
          <a:xfrm>
            <a:off x="260280" y="540000"/>
            <a:ext cx="6330960" cy="850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/>
          <p:cNvSpPr/>
          <p:nvPr/>
        </p:nvSpPr>
        <p:spPr>
          <a:xfrm>
            <a:off x="836640" y="5641200"/>
            <a:ext cx="5183280" cy="22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cœur nouveau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Mets en nous,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esprit nouveau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116640" y="85320"/>
            <a:ext cx="6624000" cy="87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ÉCOUTE LA VOIX DU SEIGNEUR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Écoute la voix du Seigneur,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Prête l'oreille de ton cœur.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que tu sois ton Dieu t'appelle,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que tu sois, Il est ton Père </a:t>
            </a:r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aimes la vie,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Toi qui veux le bonheur,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sa très douce volonté.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l'Évangile et de sa Paix. </a:t>
            </a:r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 Écoute la voix du Seigneur,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Prête l'oreille de ton cœur.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entendras que Dieu fait grâce,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entendras l'Esprit d'audace. </a:t>
            </a:r>
            <a:br/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0" y="827640"/>
            <a:ext cx="6857280" cy="733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aimes la vie,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Toi qui veux le bonheur,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sa très douce volonté.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l'Évangile et de sa Paix.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3- Écoute la voix du Seigneur,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Prête l'oreille de ton cœur.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entendras crier les pauvres,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entendras gémir ce monde.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Écoute la voix du Seigneur,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Prête l'oreille de ton cœur.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entendras grandir l'Eglise,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entendras sa paix promise.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0" y="827640"/>
            <a:ext cx="6857280" cy="605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aimes la vie,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Toi qui veux le bonheur,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sa très douce volonté.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l'Évangile et de sa Paix. </a:t>
            </a:r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  Écoute la voix du Seigneur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Prête l'oreille de ton cœur.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que tu sois, fais-toi violence,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que tu sois, rejoins ton frère.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368280" y="21258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765000" y="21258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CustomShape 4"/>
          <p:cNvSpPr/>
          <p:nvPr/>
        </p:nvSpPr>
        <p:spPr>
          <a:xfrm>
            <a:off x="525600" y="21258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CustomShape 5"/>
          <p:cNvSpPr/>
          <p:nvPr/>
        </p:nvSpPr>
        <p:spPr>
          <a:xfrm>
            <a:off x="331920" y="1693800"/>
            <a:ext cx="619128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3" name="Image 1" descr=""/>
          <p:cNvPicPr/>
          <p:nvPr/>
        </p:nvPicPr>
        <p:blipFill>
          <a:blip r:embed="rId1"/>
          <a:stretch/>
        </p:blipFill>
        <p:spPr>
          <a:xfrm>
            <a:off x="0" y="2286720"/>
            <a:ext cx="6856560" cy="4569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198360" y="3213000"/>
            <a:ext cx="6857280" cy="477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aimes la vie,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Toi qui veux le bonheur,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sa très douce volonté.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l'Évangile et de sa Paix. </a:t>
            </a:r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CustomShape 4"/>
          <p:cNvSpPr/>
          <p:nvPr/>
        </p:nvSpPr>
        <p:spPr>
          <a:xfrm>
            <a:off x="525600" y="2124000"/>
            <a:ext cx="5805360" cy="3240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CustomShape 5"/>
          <p:cNvSpPr/>
          <p:nvPr/>
        </p:nvSpPr>
        <p:spPr>
          <a:xfrm>
            <a:off x="331920" y="1692360"/>
            <a:ext cx="6192720" cy="379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CustomShape 6"/>
          <p:cNvSpPr/>
          <p:nvPr/>
        </p:nvSpPr>
        <p:spPr>
          <a:xfrm>
            <a:off x="85680" y="276120"/>
            <a:ext cx="6690960" cy="844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Sanctus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Joie de ma Jeunesse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 :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Saint 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Saint est le Seigneur, Saint !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Éternel est son amour.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Serif-Bold"/>
              </a:rPr>
              <a:t>Parlé</a:t>
            </a:r>
            <a:r>
              <a:rPr b="0" i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Serif-Bold"/>
              </a:rPr>
              <a:t> </a:t>
            </a:r>
            <a:r>
              <a:rPr b="0" i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: Saint, Saint, Saint est le Seigneur,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Dieu de l’univers. Le ciel et la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terre sont remplis de ta gloire,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Hosanna au plus haut des cieux 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 :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Saint ! Saint ...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Serif-Bold"/>
              </a:rPr>
              <a:t>Parlé</a:t>
            </a:r>
            <a:r>
              <a:rPr b="0" i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Serif-Bold"/>
              </a:rPr>
              <a:t> </a:t>
            </a:r>
            <a:r>
              <a:rPr b="0" i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: </a:t>
            </a:r>
            <a:r>
              <a:rPr b="0" i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Béni soit celui qui vient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nom du Seigneur.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Hosanna au plus haut des cieux. 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 :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Saint ! Saint ...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0" y="998280"/>
            <a:ext cx="6858000" cy="56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Anamnèse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(Chanté par le célébrant) 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Quand nous mangeons ce pain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buvons à cette coupe,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célébrons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mystère de la foi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(Chanté par tous) 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rappelons ta mort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 ressuscité,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nous attendons que tu viennes 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2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160" cy="784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TextShape 1"/>
          <p:cNvSpPr txBox="1"/>
          <p:nvPr/>
        </p:nvSpPr>
        <p:spPr>
          <a:xfrm>
            <a:off x="576000" y="1080000"/>
            <a:ext cx="5904000" cy="48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Notre père : Glorious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" descr=""/>
          <p:cNvPicPr/>
          <p:nvPr/>
        </p:nvPicPr>
        <p:blipFill>
          <a:blip r:embed="rId1"/>
          <a:stretch/>
        </p:blipFill>
        <p:spPr>
          <a:xfrm>
            <a:off x="-6120" y="-14400"/>
            <a:ext cx="6863040" cy="972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640" cy="2868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Image 1" descr=""/>
          <p:cNvPicPr/>
          <p:nvPr/>
        </p:nvPicPr>
        <p:blipFill>
          <a:blip r:embed="rId1"/>
          <a:stretch/>
        </p:blipFill>
        <p:spPr>
          <a:xfrm>
            <a:off x="44280" y="2195640"/>
            <a:ext cx="6740640" cy="633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CustomShape 3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4"/>
          <p:cNvSpPr/>
          <p:nvPr/>
        </p:nvSpPr>
        <p:spPr>
          <a:xfrm>
            <a:off x="-171360" y="2915640"/>
            <a:ext cx="7099560" cy="563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CustomShape 4"/>
          <p:cNvSpPr/>
          <p:nvPr/>
        </p:nvSpPr>
        <p:spPr>
          <a:xfrm>
            <a:off x="525600" y="2124000"/>
            <a:ext cx="5805360" cy="3240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CustomShape 5"/>
          <p:cNvSpPr/>
          <p:nvPr/>
        </p:nvSpPr>
        <p:spPr>
          <a:xfrm>
            <a:off x="331920" y="1692360"/>
            <a:ext cx="6192720" cy="379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CustomShape 6"/>
          <p:cNvSpPr/>
          <p:nvPr/>
        </p:nvSpPr>
        <p:spPr>
          <a:xfrm>
            <a:off x="150840" y="335160"/>
            <a:ext cx="6296400" cy="764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Agnus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Joie de ma Jeunesse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donne-nous la paix.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Picture 2" descr=""/>
          <p:cNvPicPr/>
          <p:nvPr/>
        </p:nvPicPr>
        <p:blipFill>
          <a:blip r:embed="rId1"/>
          <a:srcRect l="8422" t="16050" r="37917" b="7051"/>
          <a:stretch/>
        </p:blipFill>
        <p:spPr>
          <a:xfrm>
            <a:off x="549360" y="250920"/>
            <a:ext cx="5783400" cy="5688000"/>
          </a:xfrm>
          <a:prstGeom prst="rect">
            <a:avLst/>
          </a:prstGeom>
          <a:ln>
            <a:noFill/>
          </a:ln>
        </p:spPr>
      </p:pic>
      <p:sp>
        <p:nvSpPr>
          <p:cNvPr id="558" name="CustomShape 1"/>
          <p:cNvSpPr/>
          <p:nvPr/>
        </p:nvSpPr>
        <p:spPr>
          <a:xfrm>
            <a:off x="820800" y="5940360"/>
            <a:ext cx="5919840" cy="249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S’étant  repenti, il y alla (Math 21, </a:t>
            </a:r>
            <a:r>
              <a:rPr b="0" lang="fr-BE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29</a:t>
            </a: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)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Père très bon,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ne suis pas parfait,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je veux me repentir pour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faire ta volonté, amen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3" name="CustomShape 5"/>
          <p:cNvSpPr/>
          <p:nvPr/>
        </p:nvSpPr>
        <p:spPr>
          <a:xfrm>
            <a:off x="0" y="7596360"/>
            <a:ext cx="7086600" cy="136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6"/>
          <p:cNvSpPr/>
          <p:nvPr/>
        </p:nvSpPr>
        <p:spPr>
          <a:xfrm>
            <a:off x="-1800" y="7596360"/>
            <a:ext cx="7088400" cy="11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500"/>
              </a:spcBef>
              <a:spcAft>
                <a:spcPts val="751"/>
              </a:spcAft>
            </a:pPr>
            <a:r>
              <a:rPr b="1" lang="fr-BE" sz="24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Nous demandons la grâce de l’espérance pour dire « oui » à la Parole de Dieu, et pour la mettre en pratique.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5" name="" descr=""/>
          <p:cNvPicPr/>
          <p:nvPr/>
        </p:nvPicPr>
        <p:blipFill>
          <a:blip r:embed="rId1"/>
          <a:stretch/>
        </p:blipFill>
        <p:spPr>
          <a:xfrm>
            <a:off x="-27000" y="0"/>
            <a:ext cx="7513920" cy="652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471600" y="487440"/>
            <a:ext cx="5913720" cy="176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144000" y="443160"/>
            <a:ext cx="6622560" cy="800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SOIT BÉNI LE NOM DE DIEU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Paroles : B. Ducatel – Mus : B. Mélois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R. Que soit béni le Nom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siècle en siècle,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Qu’il soit béni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À lui la sagesse et la force,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Toutes ses voies sont droites,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porte juste sentence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toutes choses.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À lui le secret des abîmes,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connaît les ténèbres,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la lumière réside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Auprès de lui.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144000" y="443160"/>
            <a:ext cx="6622560" cy="800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soit béni le Nom de Dieu,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siècle en siècle,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Qu’il soit béni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À lui la gloire et la louange,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répond aux prières,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donne l’intelligence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la sagesse.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Rendons gloire à Dieu notre Père,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son Fils Jésus-Christ,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l’Esprit d’amour,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tous les siècles.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"/>
          <p:cNvSpPr/>
          <p:nvPr/>
        </p:nvSpPr>
        <p:spPr>
          <a:xfrm>
            <a:off x="471600" y="487440"/>
            <a:ext cx="5913720" cy="176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0" y="835200"/>
            <a:ext cx="6855480" cy="850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ABBA, PERE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de Louis Vuadi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1 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avez reçu un Esprit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fait de vous filles et fils,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conduits par cet Esprit,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crions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Abba, Abba, Père, Père ( bis)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2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avez été baptisés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devenir enfants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Unis par cet Esprit, nous crions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ASSEMBLEE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Abba, Abba, Père, Père (bis)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0" y="835200"/>
            <a:ext cx="6855480" cy="850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avez été rachetés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partager la joie du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Poussés par cette joie,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crions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ASSEMBLEE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Abba, Abba, Père, Père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Image 1" descr=""/>
          <p:cNvPicPr/>
          <p:nvPr/>
        </p:nvPicPr>
        <p:blipFill>
          <a:blip r:embed="rId1"/>
          <a:stretch/>
        </p:blipFill>
        <p:spPr>
          <a:xfrm>
            <a:off x="-10080" y="827640"/>
            <a:ext cx="6894000" cy="6926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Image 3" descr=""/>
          <p:cNvPicPr/>
          <p:nvPr/>
        </p:nvPicPr>
        <p:blipFill>
          <a:blip r:embed="rId1"/>
          <a:srcRect l="64244" t="25796" r="8601" b="53911"/>
          <a:stretch/>
        </p:blipFill>
        <p:spPr>
          <a:xfrm>
            <a:off x="3775680" y="6876360"/>
            <a:ext cx="3048840" cy="1879920"/>
          </a:xfrm>
          <a:prstGeom prst="rect">
            <a:avLst/>
          </a:prstGeom>
          <a:ln>
            <a:noFill/>
          </a:ln>
        </p:spPr>
      </p:pic>
      <p:pic>
        <p:nvPicPr>
          <p:cNvPr id="573" name="Image 1" descr=""/>
          <p:cNvPicPr/>
          <p:nvPr/>
        </p:nvPicPr>
        <p:blipFill>
          <a:blip r:embed="rId2"/>
          <a:srcRect l="8394" t="16155" r="39458" b="8040"/>
          <a:stretch/>
        </p:blipFill>
        <p:spPr>
          <a:xfrm>
            <a:off x="-27360" y="513360"/>
            <a:ext cx="6883920" cy="6623280"/>
          </a:xfrm>
          <a:prstGeom prst="rect">
            <a:avLst/>
          </a:prstGeom>
          <a:ln>
            <a:noFill/>
          </a:ln>
        </p:spPr>
      </p:pic>
      <p:pic>
        <p:nvPicPr>
          <p:cNvPr id="574" name="Image 2" descr=""/>
          <p:cNvPicPr/>
          <p:nvPr/>
        </p:nvPicPr>
        <p:blipFill>
          <a:blip r:embed="rId3"/>
          <a:srcRect l="64244" t="88605" r="15170" b="3091"/>
          <a:stretch/>
        </p:blipFill>
        <p:spPr>
          <a:xfrm>
            <a:off x="4058640" y="513360"/>
            <a:ext cx="2806920" cy="105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0" y="971640"/>
            <a:ext cx="6667560" cy="71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CustomShape 2"/>
          <p:cNvSpPr/>
          <p:nvPr/>
        </p:nvSpPr>
        <p:spPr>
          <a:xfrm>
            <a:off x="404640" y="3780000"/>
            <a:ext cx="59025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CustomShape 3"/>
          <p:cNvSpPr/>
          <p:nvPr/>
        </p:nvSpPr>
        <p:spPr>
          <a:xfrm>
            <a:off x="227160" y="507240"/>
            <a:ext cx="6410520" cy="84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 GRAND  CHAMP  A   MOISSONNER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grand champ à moissonner,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une vigne à vendanger,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appelle maintenant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sa récolte.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grand champ à moissonner,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une vigne à vendanger,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appelle maintenant ses ouvriers.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Vers la terre où tu semas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désir de la lumière,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Conduis-nous, Seigneur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Vers les cœurs où tu plantas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l’espérance d’une aurore,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irons, Seigneur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0" y="971640"/>
            <a:ext cx="6667560" cy="71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2"/>
          <p:cNvSpPr/>
          <p:nvPr/>
        </p:nvSpPr>
        <p:spPr>
          <a:xfrm>
            <a:off x="404640" y="3780000"/>
            <a:ext cx="59025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CustomShape 3"/>
          <p:cNvSpPr/>
          <p:nvPr/>
        </p:nvSpPr>
        <p:spPr>
          <a:xfrm>
            <a:off x="227160" y="446760"/>
            <a:ext cx="6410520" cy="86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grand champ à moissonner,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une vigne à vendanger,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appelle maintenant pour sa récolte.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grand champ à moissonner,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une vigne à vendanger,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appelle maintenant ses ouvriers.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Vers la terre où tu semas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désir d’un monde juste,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Conduis-nous, Seigneur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Vers les cœurs où tu plantas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l’espérance d’une alliance.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irons, Seigneur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>
          <a:xfrm>
            <a:off x="0" y="-828720"/>
            <a:ext cx="6667560" cy="99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grand champ à moissonner,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une vigne à vendanger,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 appelle maintenant pour sa récolte.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grand champ à moissonner,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une vigne à vendanger,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appelle maintenant ses ouvriers.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Vers la terre où tu semas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désir de vivre libre,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Conduis-nous, Seigneur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Vers les cœurs où tu plantas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l’espérance d’une fête.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irons, Seigneur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2" name="CustomShape 2"/>
          <p:cNvSpPr/>
          <p:nvPr/>
        </p:nvSpPr>
        <p:spPr>
          <a:xfrm>
            <a:off x="404640" y="3780000"/>
            <a:ext cx="59025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CustomShape 3"/>
          <p:cNvSpPr/>
          <p:nvPr/>
        </p:nvSpPr>
        <p:spPr>
          <a:xfrm>
            <a:off x="227160" y="4342320"/>
            <a:ext cx="64105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99360" y="107640"/>
            <a:ext cx="6667560" cy="99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grand champ à moissonner,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une vigne à vendanger,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 appelle maintenant pour sa récolte.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grand champ à moissonner,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une vigne à vendanger,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appelle maintenant ses ouvriers.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Vers la terre où tu semas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désir de la Rencontre,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Conduis-nous, Seigneur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Vers les cœurs où tu plantas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l’espérance d’un Visage.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irons, Seigneur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CustomShape 2"/>
          <p:cNvSpPr/>
          <p:nvPr/>
        </p:nvSpPr>
        <p:spPr>
          <a:xfrm>
            <a:off x="404640" y="3780000"/>
            <a:ext cx="59025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CustomShape 3"/>
          <p:cNvSpPr/>
          <p:nvPr/>
        </p:nvSpPr>
        <p:spPr>
          <a:xfrm>
            <a:off x="227160" y="4342320"/>
            <a:ext cx="64105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395280"/>
            <a:ext cx="6852600" cy="13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8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3520" cy="538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3429000" y="90000"/>
            <a:ext cx="360" cy="27504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2"/>
          <p:cNvSpPr/>
          <p:nvPr/>
        </p:nvSpPr>
        <p:spPr>
          <a:xfrm>
            <a:off x="216000" y="216000"/>
            <a:ext cx="6496920" cy="813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Vigne du Père, Jésus fils de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(X54-50)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Claude Bernard – Michel Wackenheim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VIGNE DU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JÉSUS, FILS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VIGNE PLANTÉE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POUR NOTRE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FAIS-NOUS PORTER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BEAUCOUP DE FRUIT.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1. Dans une terre préparée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Dieu t’a plantée avec 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Là-bas en Galilée.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Vigne habitée par la Vie d’éternité,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Ta sève puise au terreau d’humanité.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3429000" y="90000"/>
            <a:ext cx="360" cy="27504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2"/>
          <p:cNvSpPr/>
          <p:nvPr/>
        </p:nvSpPr>
        <p:spPr>
          <a:xfrm>
            <a:off x="216000" y="216000"/>
            <a:ext cx="6496920" cy="813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VIGNE DU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JÉSUS, FILS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VIGNE PLANTÉE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POUR NOTRE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FAIS-NOUS PORTER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BEAUCOUP DE FRUIT.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2. À notre terre travaillée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Par la recherche du bonheur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livres ton secret.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Vigne éclairée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par la joie du Bien-Aimé,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Tes fleurs de paix ont parfum de vérité.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3429000" y="90000"/>
            <a:ext cx="360" cy="27504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CustomShape 2"/>
          <p:cNvSpPr/>
          <p:nvPr/>
        </p:nvSpPr>
        <p:spPr>
          <a:xfrm>
            <a:off x="216000" y="216000"/>
            <a:ext cx="6496920" cy="813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VIGNE DU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JÉSUS, FILS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VIGNE PLANTÉE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POUR NOTRE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FAIS-NOUS PORTER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BEAUCOUP DE FRUIT.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3. Dans notre monde écartelé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Par les violences et les combats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Tes grappes sont pressées.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Vigne de Dieu que la Pâque a réveillée,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donnes jour à des pampres déployés.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3429000" y="90000"/>
            <a:ext cx="360" cy="27504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2"/>
          <p:cNvSpPr/>
          <p:nvPr/>
        </p:nvSpPr>
        <p:spPr>
          <a:xfrm>
            <a:off x="216000" y="216000"/>
            <a:ext cx="6496920" cy="813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VIGNE DU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JÉSUS, FILS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VIGNE PLANTÉE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POUR NOTRE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FAIS-NOUS PORTER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BEAUCOUP DE FRUIT.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4. Dans ton Église rénovée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Par la puissance de l’Esprit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L’espoir nous est donné.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Vigne où chacun voit mûrir les fruits du cœur,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promise aux vendanges du Seigneur.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7872</TotalTime>
  <Application>LibreOffice/5.3.3.2$Windows_x86 LibreOffice_project/3d9a8b4b4e538a85e0782bd6c2d430bafe583448</Applicat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2023-09-23T16:12:16Z</dcterms:modified>
  <cp:revision>239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41</vt:i4>
  </property>
</Properties>
</file>