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_rels/notesSlide5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59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</p:sldIdLst>
  <p:sldSz cx="6858000" cy="9144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slide" Target="slides/slide40.xml"/><Relationship Id="rId50" Type="http://schemas.openxmlformats.org/officeDocument/2006/relationships/slide" Target="slides/slide41.xml"/><Relationship Id="rId51" Type="http://schemas.openxmlformats.org/officeDocument/2006/relationships/slide" Target="slides/slide42.xml"/><Relationship Id="rId52" Type="http://schemas.openxmlformats.org/officeDocument/2006/relationships/slide" Target="slides/slide43.xml"/><Relationship Id="rId53" Type="http://schemas.openxmlformats.org/officeDocument/2006/relationships/slide" Target="slides/slide44.xml"/><Relationship Id="rId54" Type="http://schemas.openxmlformats.org/officeDocument/2006/relationships/slide" Target="slides/slide45.xml"/><Relationship Id="rId55" Type="http://schemas.openxmlformats.org/officeDocument/2006/relationships/slide" Target="slides/slide46.xml"/><Relationship Id="rId56" Type="http://schemas.openxmlformats.org/officeDocument/2006/relationships/slide" Target="slides/slide47.xml"/><Relationship Id="rId57" Type="http://schemas.openxmlformats.org/officeDocument/2006/relationships/slide" Target="slides/slide48.xml"/><Relationship Id="rId58" Type="http://schemas.openxmlformats.org/officeDocument/2006/relationships/slide" Target="slides/slide49.xml"/><Relationship Id="rId59" Type="http://schemas.openxmlformats.org/officeDocument/2006/relationships/slide" Target="slides/slide50.xml"/><Relationship Id="rId60" Type="http://schemas.openxmlformats.org/officeDocument/2006/relationships/slide" Target="slides/slide51.xml"/><Relationship Id="rId61" Type="http://schemas.openxmlformats.org/officeDocument/2006/relationships/slide" Target="slides/slide52.xml"/><Relationship Id="rId62" Type="http://schemas.openxmlformats.org/officeDocument/2006/relationships/slide" Target="slides/slide53.xml"/><Relationship Id="rId63" Type="http://schemas.openxmlformats.org/officeDocument/2006/relationships/slide" Target="slides/slide54.xml"/><Relationship Id="rId64" Type="http://schemas.openxmlformats.org/officeDocument/2006/relationships/slide" Target="slides/slide55.xml"/><Relationship Id="rId65" Type="http://schemas.openxmlformats.org/officeDocument/2006/relationships/slide" Target="slides/slide56.xml"/><Relationship Id="rId66" Type="http://schemas.openxmlformats.org/officeDocument/2006/relationships/slide" Target="slides/slide57.xml"/><Relationship Id="rId67" Type="http://schemas.openxmlformats.org/officeDocument/2006/relationships/slide" Target="slides/slide58.xml"/><Relationship Id="rId68" Type="http://schemas.openxmlformats.org/officeDocument/2006/relationships/slide" Target="slides/slide59.xml"/><Relationship Id="rId69" Type="http://schemas.openxmlformats.org/officeDocument/2006/relationships/slide" Target="slides/slide60.xml"/><Relationship Id="rId70" Type="http://schemas.openxmlformats.org/officeDocument/2006/relationships/slide" Target="slides/slide6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5DDEA843-E34D-4FAA-A18D-3948FF363F4F}" type="slidenum"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99"/>
              </a:spcBef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99"/>
              </a:spcBef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99"/>
              </a:spcBef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99"/>
              </a:spcBef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99"/>
              </a:spcBef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99"/>
              </a:spcBef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99"/>
              </a:spcBef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99"/>
              </a:spcBef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99"/>
              </a:spcBef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99"/>
              </a:spcBef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99"/>
              </a:spcBef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99"/>
              </a:spcBef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99"/>
              </a:spcBef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99"/>
              </a:spcBef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b="0"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57160" y="1496880"/>
            <a:ext cx="5143320" cy="318240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fr-F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b="0" lang="fr-FR" sz="6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body"/>
          </p:nvPr>
        </p:nvSpPr>
        <p:spPr>
          <a:xfrm>
            <a:off x="471600" y="487440"/>
            <a:ext cx="5914800" cy="7748280"/>
          </a:xfrm>
          <a:prstGeom prst="rect">
            <a:avLst/>
          </a:prstGeom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342720" indent="-342720">
              <a:spcBef>
                <a:spcPts val="799"/>
              </a:spcBef>
            </a:pPr>
            <a:r>
              <a:rPr b="0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>
              <a:spcBef>
                <a:spcPts val="697"/>
              </a:spcBef>
            </a:pPr>
            <a:r>
              <a:rPr b="0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600"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fr-B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4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0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37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3"/>
          <p:cNvSpPr/>
          <p:nvPr/>
        </p:nvSpPr>
        <p:spPr>
          <a:xfrm>
            <a:off x="-542880" y="5113440"/>
            <a:ext cx="785952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MESSE DU 7 mai 2023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5ème DIMANCHE DE PÂQUES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- </a:t>
            </a: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ANNEE A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216000" y="1079640"/>
            <a:ext cx="6264000" cy="704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/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/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KYRIE 12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(Cathédrale)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Kyrie, Kyrie, Kyrie Eleison,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Kyrie, Kyrie, Kyrie, Eleison.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Christe, Christe,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Christe Eleison.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Christe, Christe,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Christe Eleison.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Kyrie, Kyrie, Kyrie Eleison.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Kyrie, Kyrie, Kyrie Eleison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82" name="CustomShape 2"/>
          <p:cNvSpPr/>
          <p:nvPr/>
        </p:nvSpPr>
        <p:spPr>
          <a:xfrm>
            <a:off x="2637000" y="3852720"/>
            <a:ext cx="333216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3"/>
          <p:cNvSpPr/>
          <p:nvPr/>
        </p:nvSpPr>
        <p:spPr>
          <a:xfrm>
            <a:off x="3357720" y="4376880"/>
            <a:ext cx="523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4"/>
          <p:cNvSpPr/>
          <p:nvPr/>
        </p:nvSpPr>
        <p:spPr>
          <a:xfrm>
            <a:off x="-550800" y="1928880"/>
            <a:ext cx="18396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-72000" y="1908000"/>
            <a:ext cx="7029000" cy="392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Gloria (Cathédrale)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Gloria, Gloria, Gloria</a:t>
            </a:r>
            <a:endParaRPr b="0"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Patri et Filio</a:t>
            </a:r>
            <a:endParaRPr b="0"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Gloria, Gloria, Gloria</a:t>
            </a:r>
            <a:endParaRPr b="0"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Spiritui Sancto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368280" y="2124000"/>
            <a:ext cx="612144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CustomShape 2"/>
          <p:cNvSpPr/>
          <p:nvPr/>
        </p:nvSpPr>
        <p:spPr>
          <a:xfrm>
            <a:off x="404640" y="2268360"/>
            <a:ext cx="6048720" cy="157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765000" y="2124000"/>
            <a:ext cx="5328000" cy="2684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89" name="CustomShape 4"/>
          <p:cNvSpPr/>
          <p:nvPr/>
        </p:nvSpPr>
        <p:spPr>
          <a:xfrm>
            <a:off x="0" y="971640"/>
            <a:ext cx="684036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5"/>
          <p:cNvSpPr/>
          <p:nvPr/>
        </p:nvSpPr>
        <p:spPr>
          <a:xfrm>
            <a:off x="0" y="403200"/>
            <a:ext cx="6858000" cy="8506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Gloire à Dieu, au plus haut des cieux,</a:t>
            </a:r>
            <a:br/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paix sur la terre aux hommes qu’il aime.</a:t>
            </a:r>
            <a:br/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Nous te louons, nous te bénissons,</a:t>
            </a:r>
            <a:br/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nous t’adorons,</a:t>
            </a:r>
            <a:br/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Nous te glorifions, nous te rendons grâce,</a:t>
            </a:r>
            <a:br/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ton immense gloire,</a:t>
            </a:r>
            <a:br/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Seigneur Dieu, Roi du ciel,</a:t>
            </a:r>
            <a:br/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le Père tout-puissant.</a:t>
            </a:r>
            <a:br/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Seigneur, Fils unique, Jésus Christ,</a:t>
            </a:r>
            <a:br/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Seigneur Dieu, Agneau de Dieu,</a:t>
            </a:r>
            <a:br/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Fils du Père.</a:t>
            </a:r>
            <a:br/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Toi qui enlèves le péché du monde, </a:t>
            </a:r>
            <a:br/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prends pitié de nous </a:t>
            </a:r>
            <a:br/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Toi qui enlèves le péché du monde, </a:t>
            </a:r>
            <a:br/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reçois notre prière ;</a:t>
            </a:r>
            <a:br/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Toi qui es assis à la droite du Père,</a:t>
            </a:r>
            <a:br/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prends pitié de nous.</a:t>
            </a:r>
            <a:br/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Car toi seul es saint,</a:t>
            </a:r>
            <a:br/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Toi seul es Seigneur,</a:t>
            </a:r>
            <a:br/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Toi seul es le Très-Haut, </a:t>
            </a:r>
            <a:br/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Jésus Christ, avec le Saint-Esprit</a:t>
            </a:r>
            <a:br/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Dans la gloire de Dieu le Père.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/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Amen.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0" y="576360"/>
            <a:ext cx="6858000" cy="856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41280">
              <a:lnSpc>
                <a:spcPct val="10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Gloria, Gloria, Gloria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Patri et Filio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Gloria, Gloria, Gloria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Spiritui Sancto.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1188000" y="2525400"/>
            <a:ext cx="4500000" cy="337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PSAUME  32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Seigneur, ton amour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soit sur nous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comme notre espoir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est en toi.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1033560" y="5867280"/>
            <a:ext cx="4790880" cy="192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Alléluia « dit de Taizé »   U 25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4" name="" descr=""/>
          <p:cNvPicPr/>
          <p:nvPr/>
        </p:nvPicPr>
        <p:blipFill>
          <a:blip r:embed="rId1"/>
          <a:stretch/>
        </p:blipFill>
        <p:spPr>
          <a:xfrm>
            <a:off x="-72000" y="589320"/>
            <a:ext cx="7205040" cy="4594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1752480" y="1424160"/>
            <a:ext cx="1839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6" name="Picture 5" descr=""/>
          <p:cNvPicPr/>
          <p:nvPr/>
        </p:nvPicPr>
        <p:blipFill>
          <a:blip r:embed="rId1"/>
          <a:stretch/>
        </p:blipFill>
        <p:spPr>
          <a:xfrm>
            <a:off x="-243000" y="2508120"/>
            <a:ext cx="7289280" cy="4895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2" descr=""/>
          <p:cNvPicPr/>
          <p:nvPr/>
        </p:nvPicPr>
        <p:blipFill>
          <a:blip r:embed="rId1"/>
          <a:stretch/>
        </p:blipFill>
        <p:spPr>
          <a:xfrm>
            <a:off x="0" y="1547640"/>
            <a:ext cx="6889320" cy="8353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3336840" y="4344840"/>
            <a:ext cx="1839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CustomShape 2"/>
          <p:cNvSpPr/>
          <p:nvPr/>
        </p:nvSpPr>
        <p:spPr>
          <a:xfrm>
            <a:off x="273600" y="462240"/>
            <a:ext cx="6307560" cy="850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SYMBOLE  DES  APOTRES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765000" y="2124000"/>
            <a:ext cx="532728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4"/>
          <p:cNvSpPr/>
          <p:nvPr/>
        </p:nvSpPr>
        <p:spPr>
          <a:xfrm>
            <a:off x="0" y="971640"/>
            <a:ext cx="684000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3" name="Picture 6" descr=""/>
          <p:cNvPicPr/>
          <p:nvPr/>
        </p:nvPicPr>
        <p:blipFill>
          <a:blip r:embed="rId1"/>
          <a:stretch/>
        </p:blipFill>
        <p:spPr>
          <a:xfrm>
            <a:off x="0" y="2463840"/>
            <a:ext cx="6857640" cy="6428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360000" y="3923280"/>
            <a:ext cx="6120000" cy="118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Ubi caritas et amor,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Ubi caritas, Deus ibi est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Picture 3" descr=""/>
          <p:cNvPicPr/>
          <p:nvPr/>
        </p:nvPicPr>
        <p:blipFill>
          <a:blip r:embed="rId1"/>
          <a:stretch/>
        </p:blipFill>
        <p:spPr>
          <a:xfrm>
            <a:off x="-314280" y="2340000"/>
            <a:ext cx="7488000" cy="6524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464760" y="888120"/>
            <a:ext cx="6049440" cy="690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Table dressée sur nos chemins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r>
              <a:rPr b="1" lang="fr-BE" sz="3200" spc="-1" strike="noStrike" u="sng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Refrain</a:t>
            </a:r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Table dressée sur nos chemins,</a:t>
            </a:r>
            <a:br/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Pain partagé pour notre vie !</a:t>
            </a:r>
            <a:br/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Heureux les invités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au repas du Seigneur !</a:t>
            </a:r>
            <a:br/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Heureux les invités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au repas de l'amour !</a:t>
            </a:r>
            <a:br/>
            <a:br/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1 - Tu es le pain de tout espoir,</a:t>
            </a:r>
            <a:br/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Pain qui fait vivre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tous les hommes !</a:t>
            </a:r>
            <a:br/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Tu es le pain de tout espoir, </a:t>
            </a:r>
            <a:br/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Christ, lumière dans nos nuits !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315720" y="556920"/>
            <a:ext cx="6366600" cy="836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Refrain</a:t>
            </a:r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Table dressée sur nos chemins,</a:t>
            </a:r>
            <a:br/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Pain partagé pour notre vie !</a:t>
            </a:r>
            <a:br/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Heureux les invités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au repas du Seigneur !</a:t>
            </a:r>
            <a:br/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Heureux les invités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au repas de l'amour !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br/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2 - Tu es le pain d'humanité,</a:t>
            </a:r>
            <a:br/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Pain qui relève tous les hommes !</a:t>
            </a:r>
            <a:br/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Tu es le pain d'humanité</a:t>
            </a:r>
            <a:br/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Christ, lumière pour nos pas !</a:t>
            </a:r>
            <a:br/>
            <a:br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315720" y="556920"/>
            <a:ext cx="6366600" cy="836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Refrain</a:t>
            </a:r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Table dressée sur nos chemins,</a:t>
            </a:r>
            <a:br/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Pain partagé pour notre vie !</a:t>
            </a:r>
            <a:br/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Heureux les invités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au repas du Seigneur !</a:t>
            </a:r>
            <a:br/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Heureux les invités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au repas de l'amour ! </a:t>
            </a:r>
            <a:br/>
            <a:br/>
            <a:br/>
            <a:br/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3 - Tu es le pain de chaque jour,</a:t>
            </a:r>
            <a:br/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Pain qui rassemble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tous les hommes !</a:t>
            </a:r>
            <a:br/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Tu es le pain de chaque jour,</a:t>
            </a:r>
            <a:br/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Christ, lumière dans nos vies !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315720" y="556920"/>
            <a:ext cx="6366600" cy="836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Refrain</a:t>
            </a:r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Table dressée sur nos chemins,</a:t>
            </a:r>
            <a:br/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Pain partagé pour notre vie !</a:t>
            </a:r>
            <a:br/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Heureux les invités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au repas du Seigneur !</a:t>
            </a:r>
            <a:br/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Heureux les invités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au repas de l'amour ! </a:t>
            </a:r>
            <a:br/>
            <a:br/>
            <a:br/>
            <a:br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1752480" y="1424160"/>
            <a:ext cx="1839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6" name="Picture 3" descr=""/>
          <p:cNvPicPr/>
          <p:nvPr/>
        </p:nvPicPr>
        <p:blipFill>
          <a:blip r:embed="rId1"/>
          <a:stretch/>
        </p:blipFill>
        <p:spPr>
          <a:xfrm>
            <a:off x="-243000" y="2508120"/>
            <a:ext cx="7289280" cy="4895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0" y="216000"/>
            <a:ext cx="6856920" cy="849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SANCTUS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Trois fois Saint le Seigneur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de l'univers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Trois fois Saint le Seigneur,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fils de David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Trois fois Saint le Seigneur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 vient nous sauver!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notre salut il est notre vie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la lumière ! ( bis)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Ciel et terre passeront,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ses paroles ne passerons pas.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Ciel et terre passeront,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ses paroles ne passerons pas.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Non, non , non, non, non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 passerons pas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Non, non , non, non, non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 passerons pas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0" y="216000"/>
            <a:ext cx="6856920" cy="624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Bénis soit celui qui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vient au nom du Seigneur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ciel et la terre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sont remplis de ta gloire!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Hosanna! Hosanna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 plus haut des cieux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notre salut! Il est notre vie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la lumière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notre salut ! Il est notre vie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la lumière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130320" y="924840"/>
            <a:ext cx="6597360" cy="575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TU  AS  CONNU  LA  MORT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(C 89)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as connu la mort,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es ressuscité,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tu reviens encore,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nous sauver.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Viens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nous T’aimons,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viens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nous T’attendons.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Picture 2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4240" cy="784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" descr=""/>
          <p:cNvPicPr/>
          <p:nvPr/>
        </p:nvPicPr>
        <p:blipFill>
          <a:blip r:embed="rId1"/>
          <a:stretch/>
        </p:blipFill>
        <p:spPr>
          <a:xfrm>
            <a:off x="-144000" y="-216000"/>
            <a:ext cx="7002000" cy="9919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720" cy="2869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3"/>
          <p:cNvSpPr/>
          <p:nvPr/>
        </p:nvSpPr>
        <p:spPr>
          <a:xfrm>
            <a:off x="0" y="971640"/>
            <a:ext cx="684000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CustomShape 4"/>
          <p:cNvSpPr/>
          <p:nvPr/>
        </p:nvSpPr>
        <p:spPr>
          <a:xfrm>
            <a:off x="-171360" y="2915640"/>
            <a:ext cx="7100640" cy="563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0" y="5688000"/>
            <a:ext cx="659736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TextShape 2"/>
          <p:cNvSpPr txBox="1"/>
          <p:nvPr/>
        </p:nvSpPr>
        <p:spPr>
          <a:xfrm>
            <a:off x="360000" y="576000"/>
            <a:ext cx="6120000" cy="7676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Agneau de Dieu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Christ amour, Toi qui enlèves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tous les péchés du monde.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Christ Amour, Agneau de Dieu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Prends pitié de nous. (Bis)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Christ amour, Toi qui enlèves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tous les péchés du monde.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Christ Amour, Agneau de Dieu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Prends pitié de nous. (Bis)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Christ amour, Toi qui enlèves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Tous les péchés du monde.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Christ Amour, Agneau de Dieu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Donne-nous la paix. (Bis)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Picture 2" descr=""/>
          <p:cNvPicPr/>
          <p:nvPr/>
        </p:nvPicPr>
        <p:blipFill>
          <a:blip r:embed="rId1"/>
          <a:stretch/>
        </p:blipFill>
        <p:spPr>
          <a:xfrm>
            <a:off x="333360" y="755640"/>
            <a:ext cx="6138360" cy="8135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90000" y="-36360"/>
            <a:ext cx="7191000" cy="6516000"/>
          </a:xfrm>
          <a:prstGeom prst="rect">
            <a:avLst/>
          </a:prstGeom>
          <a:ln>
            <a:noFill/>
          </a:ln>
        </p:spPr>
      </p:pic>
      <p:sp>
        <p:nvSpPr>
          <p:cNvPr id="324" name="CustomShape 1"/>
          <p:cNvSpPr/>
          <p:nvPr/>
        </p:nvSpPr>
        <p:spPr>
          <a:xfrm>
            <a:off x="-99360" y="6479640"/>
            <a:ext cx="6957000" cy="266400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chemeClr val="tx1"/>
            </a:solidFill>
            <a:rou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Nous demandons la grâce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 croire au Père invisible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Jésus nous annonce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nous laisser attirer par lui.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276120" y="2831760"/>
            <a:ext cx="4587840" cy="60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CustomShape 2"/>
          <p:cNvSpPr/>
          <p:nvPr/>
        </p:nvSpPr>
        <p:spPr>
          <a:xfrm>
            <a:off x="303480" y="3024360"/>
            <a:ext cx="4533120" cy="198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3"/>
          <p:cNvSpPr/>
          <p:nvPr/>
        </p:nvSpPr>
        <p:spPr>
          <a:xfrm>
            <a:off x="573840" y="2831760"/>
            <a:ext cx="3992400" cy="336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4"/>
          <p:cNvSpPr/>
          <p:nvPr/>
        </p:nvSpPr>
        <p:spPr>
          <a:xfrm>
            <a:off x="360" y="1295280"/>
            <a:ext cx="5127120" cy="60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CustomShape 5"/>
          <p:cNvSpPr/>
          <p:nvPr/>
        </p:nvSpPr>
        <p:spPr>
          <a:xfrm>
            <a:off x="0" y="216000"/>
            <a:ext cx="6802920" cy="882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fais ta demeure en nous Seigneur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es là présent, livré pour nous.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 le tout-petit, le serviteur.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Toi, le Tout-Puissant,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humblement tu t’abaisses.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fais ta demeure en nous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br/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Le pain que nous mangeons,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vin que nous buvons,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C’est ton corps et ton sang, 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nous livres ta vie,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nous ouvres ton cœur,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fais ta demeure en nous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Seigneur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CustomShape 6"/>
          <p:cNvSpPr/>
          <p:nvPr/>
        </p:nvSpPr>
        <p:spPr>
          <a:xfrm>
            <a:off x="5472000" y="2689560"/>
            <a:ext cx="1240920" cy="206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  BIS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276120" y="2831760"/>
            <a:ext cx="4587840" cy="60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CustomShape 2"/>
          <p:cNvSpPr/>
          <p:nvPr/>
        </p:nvSpPr>
        <p:spPr>
          <a:xfrm>
            <a:off x="303480" y="3024360"/>
            <a:ext cx="4533120" cy="198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3"/>
          <p:cNvSpPr/>
          <p:nvPr/>
        </p:nvSpPr>
        <p:spPr>
          <a:xfrm>
            <a:off x="573840" y="2831760"/>
            <a:ext cx="3992400" cy="336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CustomShape 4"/>
          <p:cNvSpPr/>
          <p:nvPr/>
        </p:nvSpPr>
        <p:spPr>
          <a:xfrm>
            <a:off x="360" y="1295280"/>
            <a:ext cx="5127120" cy="60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CustomShape 5"/>
          <p:cNvSpPr/>
          <p:nvPr/>
        </p:nvSpPr>
        <p:spPr>
          <a:xfrm>
            <a:off x="10800" y="212400"/>
            <a:ext cx="7547040" cy="1091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es là présent, livré pour nous.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 le tout-petit, le serviteur.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Toi, le Tout-Puissant,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humblement tu t’abaisses.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fais ta demeure en nous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br/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Par le don de ta vie,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désires aujourd’hui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Reposer en nos cœurs, 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Brûlé de charité,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assoiffé d’être aimé, 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fais ta demeure en nous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CustomShape 6"/>
          <p:cNvSpPr/>
          <p:nvPr/>
        </p:nvSpPr>
        <p:spPr>
          <a:xfrm>
            <a:off x="5544000" y="1968840"/>
            <a:ext cx="1240920" cy="206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  BIS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276120" y="2831760"/>
            <a:ext cx="4587840" cy="60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CustomShape 2"/>
          <p:cNvSpPr/>
          <p:nvPr/>
        </p:nvSpPr>
        <p:spPr>
          <a:xfrm>
            <a:off x="303480" y="3024360"/>
            <a:ext cx="4533120" cy="198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CustomShape 3"/>
          <p:cNvSpPr/>
          <p:nvPr/>
        </p:nvSpPr>
        <p:spPr>
          <a:xfrm>
            <a:off x="573840" y="2831760"/>
            <a:ext cx="3992400" cy="336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4"/>
          <p:cNvSpPr/>
          <p:nvPr/>
        </p:nvSpPr>
        <p:spPr>
          <a:xfrm>
            <a:off x="360" y="1295280"/>
            <a:ext cx="5127120" cy="60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CustomShape 5"/>
          <p:cNvSpPr/>
          <p:nvPr/>
        </p:nvSpPr>
        <p:spPr>
          <a:xfrm>
            <a:off x="10800" y="212400"/>
            <a:ext cx="7403040" cy="1091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es là présent, livré pour nous.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 le tout-petit, le serviteur.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Toi, le Tout-Puissant,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humblement tu t’abaisses.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fais ta demeure en nous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Unis à ton Amour,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nous veux pour toujours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Ostensoirs du Sauveur, 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 notre humanité,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rejoins l’égaré,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fais ta demeure en nous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CustomShape 6"/>
          <p:cNvSpPr/>
          <p:nvPr/>
        </p:nvSpPr>
        <p:spPr>
          <a:xfrm>
            <a:off x="5544000" y="2016000"/>
            <a:ext cx="1240920" cy="206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  BIS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3"/>
          <p:cNvSpPr/>
          <p:nvPr/>
        </p:nvSpPr>
        <p:spPr>
          <a:xfrm>
            <a:off x="765000" y="2124000"/>
            <a:ext cx="532728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4"/>
          <p:cNvSpPr/>
          <p:nvPr/>
        </p:nvSpPr>
        <p:spPr>
          <a:xfrm>
            <a:off x="0" y="971640"/>
            <a:ext cx="684000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47" name="Picture 6" descr=""/>
          <p:cNvPicPr/>
          <p:nvPr/>
        </p:nvPicPr>
        <p:blipFill>
          <a:blip r:embed="rId1"/>
          <a:stretch/>
        </p:blipFill>
        <p:spPr>
          <a:xfrm>
            <a:off x="0" y="2463840"/>
            <a:ext cx="6857640" cy="6428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0" y="835200"/>
            <a:ext cx="6855840" cy="850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ABBA, PERE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de Louis Vuadi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 1 :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Vous avez reçu un Esprit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fait de vous filles et fils,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conduits par cet Esprit,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crions 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Abba, Abba, Père, Père ( bis)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 2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Vous avez été baptisés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devenir enfants de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Unis par cet Esprit, nous crions 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ASSEMBLEE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Abba, Abba, Père, Père (bis)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0" y="835200"/>
            <a:ext cx="6855840" cy="850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Vous avez été rachetés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partager la joie du Père,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Poussés par cette joie,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crions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ASSEMBLEE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Abba, Abba, Père, Père (bis)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age 3" descr=""/>
          <p:cNvPicPr/>
          <p:nvPr/>
        </p:nvPicPr>
        <p:blipFill>
          <a:blip r:embed="rId1"/>
          <a:srcRect l="65435" t="26104" r="5605" b="57499"/>
          <a:stretch/>
        </p:blipFill>
        <p:spPr>
          <a:xfrm>
            <a:off x="1090440" y="7036560"/>
            <a:ext cx="4462560" cy="1944000"/>
          </a:xfrm>
          <a:prstGeom prst="rect">
            <a:avLst/>
          </a:prstGeom>
          <a:ln>
            <a:noFill/>
          </a:ln>
        </p:spPr>
      </p:pic>
      <p:pic>
        <p:nvPicPr>
          <p:cNvPr id="351" name="Image 1" descr=""/>
          <p:cNvPicPr/>
          <p:nvPr/>
        </p:nvPicPr>
        <p:blipFill>
          <a:blip r:embed="rId2"/>
          <a:srcRect l="6384" t="15389" r="38212" b="3628"/>
          <a:stretch/>
        </p:blipFill>
        <p:spPr>
          <a:xfrm>
            <a:off x="933480" y="2086920"/>
            <a:ext cx="4990680" cy="4969800"/>
          </a:xfrm>
          <a:prstGeom prst="rect">
            <a:avLst/>
          </a:prstGeom>
          <a:ln>
            <a:noFill/>
          </a:ln>
        </p:spPr>
      </p:pic>
      <p:sp>
        <p:nvSpPr>
          <p:cNvPr id="352" name="CustomShape 1"/>
          <p:cNvSpPr/>
          <p:nvPr/>
        </p:nvSpPr>
        <p:spPr>
          <a:xfrm>
            <a:off x="1304640" y="462240"/>
            <a:ext cx="4248000" cy="1402920"/>
          </a:xfrm>
          <a:prstGeom prst="wedgeRoundRectCallout">
            <a:avLst>
              <a:gd name="adj1" fmla="val 19777"/>
              <a:gd name="adj2" fmla="val 123971"/>
              <a:gd name="adj3" fmla="val 16667"/>
            </a:avLst>
          </a:prstGeom>
          <a:solidFill>
            <a:schemeClr val="bg1"/>
          </a:solidFill>
          <a:ln w="28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53" name="Image 2" descr=""/>
          <p:cNvPicPr/>
          <p:nvPr/>
        </p:nvPicPr>
        <p:blipFill>
          <a:blip r:embed="rId3"/>
          <a:srcRect l="65435" t="90028" r="10943" b="265"/>
          <a:stretch/>
        </p:blipFill>
        <p:spPr>
          <a:xfrm>
            <a:off x="1448640" y="564120"/>
            <a:ext cx="3960000" cy="1199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216000" y="144360"/>
            <a:ext cx="6958080" cy="8015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NOUS ACCUEILLE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(A 174)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	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</a:t>
            </a: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Dieu nous accueille en sa maison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Dieu nous invite a son festin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Jour d’allégresse et jour de joie ! Alléluia 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 O quelle joie quand on m’a dit 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Approchons-nous de sa Maison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Dans la cité du Dieu vivant 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Criez de joie pour notre Dieu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Chantez pour lui, car il est bon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 éternel est son amour 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0" y="220680"/>
            <a:ext cx="6858000" cy="805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JÉSUS,  EST LE CHEMIN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2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Paroles et musique : G. du Boullay</a:t>
            </a: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Jésus est le chemin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 nous mène droit vers le Père,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C´est lui qui est la Vérité,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est la vie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Couplet 1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 Jamais homme n´a parlé ainsi que celui-là,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Non personne ne peut faire les signes qu´il accomplit,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Dieu est avec lui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  <p:timing>
    <p:tnLst>
      <p:par>
        <p:cTn id="101" dur="indefinite" restart="never" nodeType="tmRoot">
          <p:childTnLst>
            <p:seq>
              <p:cTn id="10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0" y="431640"/>
            <a:ext cx="6858000" cy="8060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Jésus est le chemin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 nous mène droit vers le Père,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C´est lui qui est la Vérité,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est la vie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Couplet 2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Jean-Baptiste nous a dit 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´Voici l´Agneau de Dieu´,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 c´est lui que le Père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marqué de son sceau,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Venez et voyez.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  <p:timing>
    <p:tnLst>
      <p:par>
        <p:cTn id="103" dur="indefinite" restart="never" nodeType="tmRoot">
          <p:childTnLst>
            <p:seq>
              <p:cTn id="10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0" y="216000"/>
            <a:ext cx="6858000" cy="892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Jésus est le chemin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 nous mène droit vers le Père,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C´est lui qui est la Vérité,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est la vie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Couplet 3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Celui qui croit en moi a la vie éternelle,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 me suit marchera, non pas dans les ténèbres,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Mais dans la lumière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57" name="CustomShape 2"/>
          <p:cNvSpPr/>
          <p:nvPr/>
        </p:nvSpPr>
        <p:spPr>
          <a:xfrm>
            <a:off x="1714680" y="2882880"/>
            <a:ext cx="423540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05" dur="indefinite" restart="never" nodeType="tmRoot">
          <p:childTnLst>
            <p:seq>
              <p:cTn id="10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0" y="216000"/>
            <a:ext cx="6858000" cy="892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Jésus est le chemin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 nous mène droit vers le Père,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C´est lui qui est la Vérité,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est la vie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Couplet 4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 gardant ma parole,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vous serez mes disciples,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Alors vous connaîtrez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vraiment la vérité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 vous rendra libres.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59" name="CustomShape 2"/>
          <p:cNvSpPr/>
          <p:nvPr/>
        </p:nvSpPr>
        <p:spPr>
          <a:xfrm>
            <a:off x="1714680" y="2882880"/>
            <a:ext cx="423540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07" dur="indefinite" restart="never" nodeType="tmRoot">
          <p:childTnLst>
            <p:seq>
              <p:cTn id="10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0" y="216000"/>
            <a:ext cx="6858000" cy="892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Jésus est le chemin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 nous mène droit vers le Père,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C´est lui qui est la Vérité,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est la vie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Couplet 5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 ne prend pas sa croix,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 peut suivre mes pas,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Mais qui perdra sa vie pour moi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sauvera,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Marchez à ma suite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61" name="CustomShape 2"/>
          <p:cNvSpPr/>
          <p:nvPr/>
        </p:nvSpPr>
        <p:spPr>
          <a:xfrm>
            <a:off x="1714680" y="2882880"/>
            <a:ext cx="423540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09" dur="indefinite" restart="never" nodeType="tmRoot">
          <p:childTnLst>
            <p:seq>
              <p:cTn id="1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0" y="216000"/>
            <a:ext cx="6858000" cy="892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9840">
              <a:lnSpc>
                <a:spcPct val="10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Jésus est le chemin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 nous mène droit vers le Père,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C´est lui qui est la Vérité,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est la vie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Couplet 6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Mon Royaume n´est pas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ce monde ici-bas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 suis Roi et quiconque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 de la vérité,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Écoute ma voix.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1714680" y="2882880"/>
            <a:ext cx="423540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11" dur="indefinite" restart="never" nodeType="tmRoot">
          <p:childTnLst>
            <p:seq>
              <p:cTn id="1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ustomShape 1"/>
          <p:cNvSpPr/>
          <p:nvPr/>
        </p:nvSpPr>
        <p:spPr>
          <a:xfrm>
            <a:off x="0" y="216000"/>
            <a:ext cx="6858000" cy="892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9840">
              <a:lnSpc>
                <a:spcPct val="10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Jésus est le chemin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 nous mène droit vers le Père,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C´est lui qui est la Vérité,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est la vie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Couplet 7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À nouveau je viendrai,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vous prendrai avec moi,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du lieu où je vais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vous savez le chemin,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Ayez foi en moi.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CustomShape 2"/>
          <p:cNvSpPr/>
          <p:nvPr/>
        </p:nvSpPr>
        <p:spPr>
          <a:xfrm>
            <a:off x="1714680" y="2882880"/>
            <a:ext cx="423540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13" dur="indefinite" restart="never" nodeType="tmRoot">
          <p:childTnLst>
            <p:seq>
              <p:cTn id="1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0" y="216000"/>
            <a:ext cx="6858000" cy="892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9840">
              <a:lnSpc>
                <a:spcPct val="10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Jésus est le chemin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 nous mène droit vers le Père,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C´est lui qui est la Vérité,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est la vie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Couplet 7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À nouveau je viendrai,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vous prendrai avec moi,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du lieu où je vais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vous savez le chemin,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Ayez foi en moi.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CustomShape 2"/>
          <p:cNvSpPr/>
          <p:nvPr/>
        </p:nvSpPr>
        <p:spPr>
          <a:xfrm>
            <a:off x="1714680" y="2882880"/>
            <a:ext cx="423540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15" dur="indefinite" restart="never" nodeType="tmRoot">
          <p:childTnLst>
            <p:seq>
              <p:cTn id="1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0" y="216000"/>
            <a:ext cx="6858000" cy="892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9840">
              <a:lnSpc>
                <a:spcPct val="10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Jésus est le chemin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 nous mène droit vers le Père,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C´est lui qui est la Vérité,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est la vie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Couplet 8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´De son sein couleront, oui, des fleuves d´eaux vives, ´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Recevez l´Esprit Saint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être dans le monde,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Témoins de l´amour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CustomShape 2"/>
          <p:cNvSpPr/>
          <p:nvPr/>
        </p:nvSpPr>
        <p:spPr>
          <a:xfrm>
            <a:off x="1714680" y="2882880"/>
            <a:ext cx="423540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17" dur="indefinite" restart="never" nodeType="tmRoot">
          <p:childTnLst>
            <p:seq>
              <p:cTn id="1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144360" y="503280"/>
            <a:ext cx="6713640" cy="813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FR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</a:t>
            </a: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Dieu nous accueille en sa maison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Dieu nous invite a son festin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Jour d’allégresse et jour de joie ! Alléluia 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 Approchons-nous de ce repas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Où Dieu convie tous ses enfants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Mangeons le pain qui donne vie  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 Que Jésus-Christ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nous garde tous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Dans l’unité d’un même corps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Nous qui mangeons le même pain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	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	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	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	</a:t>
            </a: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	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	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0" y="216000"/>
            <a:ext cx="6858000" cy="892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9840">
              <a:lnSpc>
                <a:spcPct val="10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>
              <a:lnSpc>
                <a:spcPct val="10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>
              <a:lnSpc>
                <a:spcPct val="10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>
              <a:lnSpc>
                <a:spcPct val="10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>
              <a:lnSpc>
                <a:spcPct val="10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Jésus est le chemin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 nous mène droit vers le Père,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C´est lui qui est la Vérité,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est la vie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>
              <a:lnSpc>
                <a:spcPct val="10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>
              <a:lnSpc>
                <a:spcPct val="10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CustomShape 2"/>
          <p:cNvSpPr/>
          <p:nvPr/>
        </p:nvSpPr>
        <p:spPr>
          <a:xfrm>
            <a:off x="1714680" y="2882880"/>
            <a:ext cx="423540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19" dur="indefinite" restart="never" nodeType="tmRoot">
          <p:childTnLst>
            <p:seq>
              <p:cTn id="1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0" y="395280"/>
            <a:ext cx="6855120" cy="136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BON DIMANCHE À TOUS !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Les paroles des chants sont disponibles</a:t>
            </a:r>
            <a:br/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3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6040" cy="5389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1" dur="indefinite" restart="never" nodeType="tmRoot">
          <p:childTnLst>
            <p:seq>
              <p:cTn id="1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216000" y="792000"/>
            <a:ext cx="6742080" cy="4968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	</a:t>
            </a:r>
            <a:r>
              <a:rPr b="1" lang="fr-FR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</a:t>
            </a: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Dieu nous accueille en sa maison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Dieu nous invite a son festin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Jour d’allégresse et jour de joie ! Alléluia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 Soyons témoins de son Esprit !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 disparaisse toute peur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Montrons au monde notre foi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503280" y="792000"/>
            <a:ext cx="5832360" cy="630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	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</a:t>
            </a: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Dieu nous accueille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 sa maison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Dieu nous invite a son festin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Jour d’allégresse et jour de joie ! Alléluia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2309</TotalTime>
  <Application>LibreOffice/5.3.3.2$Windows_x86 LibreOffice_project/3d9a8b4b4e538a85e0782bd6c2d430bafe583448</Application>
  <Words>1151</Words>
  <Paragraphs>477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2023-04-20T22:38:13Z</dcterms:modified>
  <cp:revision>128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AGM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52</vt:i4>
  </property>
</Properties>
</file>