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Slides/notesSlide4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_rels/notesSlide4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media/image1.png" ContentType="image/png"/>
  <Override PartName="/ppt/media/image8.png" ContentType="image/png"/>
  <Override PartName="/ppt/media/image2.jpeg" ContentType="image/jpeg"/>
  <Override PartName="/ppt/media/image6.gif" ContentType="image/gif"/>
  <Override PartName="/ppt/media/image3.png" ContentType="image/png"/>
  <Override PartName="/ppt/media/image4.jpeg" ContentType="image/jpeg"/>
  <Override PartName="/ppt/media/image7.png" ContentType="image/pn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8153E8B-19A2-49D2-AE8D-BF62FEDD6CDF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-542880" y="5113440"/>
            <a:ext cx="785808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18 mai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Ascension - ANNÉE C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29240" y="216000"/>
            <a:ext cx="6595920" cy="780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14480" algn="ctr">
              <a:lnSpc>
                <a:spcPts val="19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SimSun"/>
              </a:rPr>
              <a:t>Prière Pénitentielle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ts val="19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ts val="19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ts val="19"/>
              </a:lnSpc>
            </a:pPr>
            <a:r>
              <a:rPr b="1" lang="fr-BE" sz="1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SimSun"/>
              </a:rPr>
              <a:t>(messe de Saint François Xavier)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SimSun"/>
              </a:rPr>
              <a:t> </a:t>
            </a:r>
            <a:endParaRPr b="0" lang="fr-BE" sz="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1.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renié ton Nom,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 ;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quitté ta maison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voulu posséder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sans attendre le don,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et purifie mon cœur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eleison…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0" y="360000"/>
            <a:ext cx="6856560" cy="76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2.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suivi d’autres dieux,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détourné les yeux.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J’ai choisi loin de toi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la richesse et l’honneur,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et purifie mon cœur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Christe eleison, christe eleison….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Christe eleison, christe eleison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0" y="864000"/>
            <a:ext cx="6856560" cy="725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Pardonne-moi, Seigneur,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je n’ai pas su aimer,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je me suis dérobé.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Je ne suis pas resté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le gardien de mon frère,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pardonne-moi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et purifie mon cœur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eleison…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SimSun"/>
              </a:rPr>
              <a:t>Kyrie, eleison, kyrie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-1149480" y="304920"/>
            <a:ext cx="9243720" cy="813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Nous te louons, Nous te bénissons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t’adorons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 glorifions,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 rendons grâce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ton immense gloire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Seigneur Dieu, le Roi du ciel,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 puissant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Dieu, Agneau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fils du Père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-1149480" y="304920"/>
            <a:ext cx="9243720" cy="764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Le seul Saint, le seul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seul très haut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Christ, avec l’Esprit,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gloire du Père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144000" y="288000"/>
            <a:ext cx="6623640" cy="76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 46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s’élève parmi les ovations,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Seigneur, aux éclats du cor.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Tous les peuples, battez des mains,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acclamez Dieu par vos cris de joie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le Seigneur est le Très-Haut,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redoutable,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grand roi sur toute la terre.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Dieu s’élève parmi les ovations,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Seigneur, aux éclats du cor.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Sonnez pour notre Dieu, sonnez,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sonnez pour notre roi, sonnez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Car Dieu est le roi de la terre: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vos musiques l’annoncent!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règne, Dieu, sur les païens,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est assis sur son trône sacré.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098720" y="5327640"/>
            <a:ext cx="46591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2"/>
          <p:cNvSpPr/>
          <p:nvPr/>
        </p:nvSpPr>
        <p:spPr>
          <a:xfrm>
            <a:off x="144000" y="144000"/>
            <a:ext cx="6551640" cy="59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Louez Dieu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        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 ! (bis)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Louez Dieu depuis les cieux,      Louez-le, dans les hauteurs,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tous ses anges,     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toutes ses armées !                                                   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 Louez-le, soleil et lune,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astres de lumière,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cieux des cieux,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eaux par-dessus les cieux !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son ordre ils furent créés,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Sublime est son Nom, lui seul,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 majesté par-dessus terre et ciel !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 Il soutient la vigueur de son peuple,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Fierté pour tous ses amis,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enfants d'Israël,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peuple de ses proches.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 Gloire au Père tout-puissant,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son Fils Jésus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l'Esprit qui habite en nos cœurs,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siècles des siècles, Amen !Alléluia, Alléluia,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 ! (bis)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Louez Dieu depuis les cieux,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dans les hauteurs,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tous ses anges,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toutes ses armées !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 Louez-le, soleil et lune,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astres de lumière,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cieux des cieux,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eaux par-dessus les cieux !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 Qu'ils louent le Nom du Seigneur,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son ordre ils furent créés,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Sublime est son Nom, lui seul,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 majesté par-dessus terre et ciel !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 Il soutient la vigueur de son peuple,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Fierté pour tous ses amis,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enfants d'Israël,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peuple de ses proches.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 Gloire au Père tout-puissant,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son Fils Jésus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l'Esprit qui habite en nos cœurs,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siècles des siècles, Amen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 1" descr=""/>
          <p:cNvPicPr/>
          <p:nvPr/>
        </p:nvPicPr>
        <p:blipFill>
          <a:blip r:embed="rId1"/>
          <a:stretch/>
        </p:blipFill>
        <p:spPr>
          <a:xfrm>
            <a:off x="332640" y="467640"/>
            <a:ext cx="6154920" cy="820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 442" descr=""/>
          <p:cNvPicPr/>
          <p:nvPr/>
        </p:nvPicPr>
        <p:blipFill>
          <a:blip r:embed="rId1"/>
          <a:stretch/>
        </p:blipFill>
        <p:spPr>
          <a:xfrm>
            <a:off x="649440" y="1160280"/>
            <a:ext cx="5713560" cy="685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4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3336840" y="4344840"/>
            <a:ext cx="182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2"/>
          <p:cNvSpPr/>
          <p:nvPr/>
        </p:nvSpPr>
        <p:spPr>
          <a:xfrm>
            <a:off x="273600" y="462240"/>
            <a:ext cx="6306120" cy="85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216000" y="648000"/>
            <a:ext cx="6407640" cy="79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es mon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Et je t’appelle.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entends la voix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ma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216000" y="216000"/>
            <a:ext cx="6479640" cy="822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les pas de fatigue et de joie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- Voici les pas de fatigue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de joie,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les pas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mènent vers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Reçois de nos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Père, ami des hommes.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notre pas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pas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0" y="1764720"/>
            <a:ext cx="6856560" cy="84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-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pain des moissons de l’été,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pain du grain écrasé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Père, qui pardonnes.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notre pain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ton pain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72000" y="720000"/>
            <a:ext cx="6667560" cy="104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-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Voici le vin des sarments émondés,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vin des grappes pressées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Père, Dieu des pauvres.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notre vin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0" y="1376280"/>
            <a:ext cx="6856560" cy="85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- Voici le chant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nous souffle l’Esprit,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chant, promesse de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Reçois de nos voix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qui tiens parole.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notre chant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chant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50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 426" descr=""/>
          <p:cNvPicPr/>
          <p:nvPr/>
        </p:nvPicPr>
        <p:blipFill>
          <a:blip r:embed="rId1"/>
          <a:stretch/>
        </p:blipFill>
        <p:spPr>
          <a:xfrm>
            <a:off x="-4134600" y="96840"/>
            <a:ext cx="15509520" cy="9046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0" y="360360"/>
            <a:ext cx="6857640" cy="72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 DE LOURDES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(A 168)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saint, Dieu fort,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immortel,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ton Nom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12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Ciel et terre sont remplis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12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ta gloire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48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12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Béni soit celui qui vient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12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Nom du Seigneur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3"/>
          <p:cNvSpPr/>
          <p:nvPr/>
        </p:nvSpPr>
        <p:spPr>
          <a:xfrm rot="36000">
            <a:off x="119160" y="1967400"/>
            <a:ext cx="6552000" cy="467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 – messe celtique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Laurent Grzybowski / Jo Akepsimas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est grand le mystère de la foi.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gloire,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 463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5760" cy="982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5"/>
          <p:cNvSpPr/>
          <p:nvPr/>
        </p:nvSpPr>
        <p:spPr>
          <a:xfrm>
            <a:off x="-171360" y="576000"/>
            <a:ext cx="7099200" cy="696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Jésus Christ,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as dit à tes apôtres 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 Je vous laisse la paix,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vous donne ma paix »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regarde pas nos péchés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la foi de ton Église 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ta volonté s’accomplisse,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donne-lui toujours cette paix,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conduis-la vers l’unité parfaite,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règnes pour les siècles des siècles.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280" cy="286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0" y="504000"/>
            <a:ext cx="6857280" cy="72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 : La paix, oui la paix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Auteur : K. Mayhew, Communauté de l'Emmanuel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1 - La paix, oui la paix,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paix, oui la paix,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dit Jésus,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mon nom sera connu.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paix, oui la paix,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2 - La joie, oui la joie,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joie, oui la joie,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dit Jésus,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mon nom sera connu.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joie, oui la joie,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0" y="1184040"/>
            <a:ext cx="6595560" cy="617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3 - L'amour, oui l'amour,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L'amour, oui l'amour,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dit Jésus,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mon nom sera connu.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L'amour, oui l'amour,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4 - L'Esprit, oui l'Esprit,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L'Esprit, oui l'Esprit,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dit Jésus,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 mon nom sera connu.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L'Esprit, oui l'Esprit,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le don de Jésus.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age 471" descr=""/>
          <p:cNvPicPr/>
          <p:nvPr/>
        </p:nvPicPr>
        <p:blipFill>
          <a:blip r:embed="rId1"/>
          <a:stretch/>
        </p:blipFill>
        <p:spPr>
          <a:xfrm>
            <a:off x="354600" y="504000"/>
            <a:ext cx="6268320" cy="5440320"/>
          </a:xfrm>
          <a:prstGeom prst="rect">
            <a:avLst/>
          </a:prstGeom>
          <a:ln>
            <a:noFill/>
          </a:ln>
        </p:spPr>
      </p:pic>
      <p:sp>
        <p:nvSpPr>
          <p:cNvPr id="471" name="CustomShape 1"/>
          <p:cNvSpPr/>
          <p:nvPr/>
        </p:nvSpPr>
        <p:spPr>
          <a:xfrm>
            <a:off x="648000" y="6192000"/>
            <a:ext cx="5758920" cy="189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Pourquoi fixer le ciel ?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Pourquoi pleurer ?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sais qu'il est vivant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vivant.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6"/>
          <p:cNvSpPr/>
          <p:nvPr/>
        </p:nvSpPr>
        <p:spPr>
          <a:xfrm>
            <a:off x="3336840" y="4191120"/>
            <a:ext cx="18252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144360" y="343080"/>
            <a:ext cx="6480000" cy="777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ET LE SANG DU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(D44-80)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-863640" y="60480"/>
            <a:ext cx="8669160" cy="996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moment de passer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prit du pain et du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soit accompli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mystère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apaise à jamais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faim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-820800" y="76320"/>
            <a:ext cx="8669160" cy="941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se livre lui-même en partage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amour pour son peuple affamé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comble de son héritage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afin que nous soyons rassasiés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216000" y="576000"/>
            <a:ext cx="6641640" cy="788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C'est la foi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fait reconnaître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ce pain et ce vin consacrés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présence de Dieu notre maître,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Seigneur Jésus ressuscité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44000" y="360000"/>
            <a:ext cx="8136000" cy="823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444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Que nos langues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sans cesse proclament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merveille que Dieu fait pour nous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Aujourd'hui il allume une flamme,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afin que nous l'aimions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jusqu'au bout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0" y="343080"/>
            <a:ext cx="6858000" cy="1014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2720" indent="-33984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IL DISAIT A SES AMIS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(I 165-1)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Quand il disait à ses amis 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"Si vous saviez le don de Dieu"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"Si vous saviez le don de Dieu"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avons asséché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sources de la vie...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ce matin, Alléluia,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naissance a jailli du tombeau !</a:t>
            </a:r>
            <a:br/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 Alléluia, Alléluia, Jésus est vivant !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 491" descr=""/>
          <p:cNvPicPr/>
          <p:nvPr/>
        </p:nvPicPr>
        <p:blipFill>
          <a:blip r:embed="rId1"/>
          <a:stretch/>
        </p:blipFill>
        <p:spPr>
          <a:xfrm>
            <a:off x="511200" y="1574640"/>
            <a:ext cx="5990040" cy="602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Allez-vous-en sur les places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360360" y="1050840"/>
            <a:ext cx="6048000" cy="447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En quittant cette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vous ai laissé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message de lumière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Qu’en avez-vous donc fait ?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je vois aujourd’hui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 enfants révoltés,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Aigris et douloureux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d’avoir pleuré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360360" y="1050840"/>
            <a:ext cx="6048000" cy="52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En quittant cette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vous ai donné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justice de mon Père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L’avez-vous partagée ?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je vois, aujourd’hui,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 enfants qui ont peur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Sans amour, et sans foi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sans honneur.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360360" y="1050840"/>
            <a:ext cx="6048000" cy="502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En quittant cette terre,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vous avais dit: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Aimez-vous comme des frères,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M’avez-vous obéi ?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je vois aujourd’hui,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 enfants torturés,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Sans amis, sans espoir,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abandonnés.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0" y="395280"/>
            <a:ext cx="6855120" cy="136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2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6040" cy="538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0" y="343080"/>
            <a:ext cx="6858000" cy="1014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2720" indent="-339840" algn="ctr">
              <a:lnSpc>
                <a:spcPct val="100000"/>
              </a:lnSpc>
            </a:pPr>
            <a:br/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Quand il disait à ses amis 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"Venez à moi, je suis le jour"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"Venez à moi, je suis le jour"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avons sacrifié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 forces de la nuit...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ce matin, Alléluia,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lumière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jailli du tombeau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Alléluia, Jésus est vivant ! (Bis)</a:t>
            </a:r>
            <a:br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br/>
            <a:br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0" y="343080"/>
            <a:ext cx="6858000" cy="1014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2720" indent="-339840" algn="ctr">
              <a:lnSpc>
                <a:spcPct val="100000"/>
              </a:lnSpc>
            </a:pPr>
            <a:br/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Quand il disait à ses amis 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"Je suis vainqueur, pourquoi trembler ?"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"Je suis vainqueur, pourquoi trembler ?"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avons nié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face de la peur...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ce matin, Alléluia,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pardon a jailli du tombeau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Alléluia, Jésus est vivant !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br/>
            <a:br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0" y="1584000"/>
            <a:ext cx="6858000" cy="667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– Quand il disait à ses amis 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"Heureux celui qui veut la paix"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avons déserté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lieu de nos combats.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Mais ce matin, Alléluia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espérance a jailli du tombeau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Alléluia, Jésus est vivant !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Application>LibreOffice/5.3.3.2$Windows_x86 LibreOffice_project/3d9a8b4b4e538a85e0782bd6c2d430bafe583448</Application>
  <Words>1641</Words>
  <Paragraphs>563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2023-04-26T22:46:43Z</dcterms:modified>
  <cp:revision>152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16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56</vt:i4>
  </property>
</Properties>
</file>