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_rels/notesSlide2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5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68.xml.rels" ContentType="application/vnd.openxmlformats-package.relationships+xml"/>
  <Override PartName="/ppt/slideLayouts/slideLayout14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7.png" ContentType="image/png"/>
  <Override PartName="/ppt/media/image8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</p:sldIdLst>
  <p:sldSz cx="6858000" cy="9144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73" Type="http://schemas.openxmlformats.org/officeDocument/2006/relationships/slide" Target="slides/slide5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FC33DB5-8590-4C5D-B6D2-89037DA05D70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755640" y="5078520"/>
            <a:ext cx="6048000" cy="481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685800" y="4343400"/>
            <a:ext cx="5486400" cy="4114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342720" y="364680"/>
            <a:ext cx="6171840" cy="7076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7200" cy="25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68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471600" y="487440"/>
            <a:ext cx="5914800" cy="774828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Cliquez pour éditer le format du texte-titre</a:t>
            </a:r>
            <a:endParaRPr b="0" lang="fr-FR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57160" y="1496880"/>
            <a:ext cx="5143320" cy="318240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6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71600" y="487440"/>
            <a:ext cx="5914800" cy="1766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  <a:endParaRPr b="0" lang="fr-FR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mbria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71600" y="2433600"/>
            <a:ext cx="5914800" cy="5802120"/>
          </a:xfrm>
          <a:prstGeom prst="rect">
            <a:avLst/>
          </a:prstGeom>
        </p:spPr>
        <p:txBody>
          <a:bodyPr lIns="90000" rIns="90000" tIns="45000" bIns="45000"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les styles du texte du masque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739800" y="5329080"/>
            <a:ext cx="53290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Messe du 21 mai 2023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7ème dimanche de Pâques – Année A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1098720" y="5327640"/>
            <a:ext cx="46587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2"/>
          <p:cNvSpPr/>
          <p:nvPr/>
        </p:nvSpPr>
        <p:spPr>
          <a:xfrm>
            <a:off x="72000" y="1008000"/>
            <a:ext cx="6694920" cy="51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des univers,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gloire, bonheur, louange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1 - Nous te louons, ô Père, Tu sèmes la vie avec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vivant, reflet de ton visage.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2 - Nous te louons, ô Christ ! Tu livres ton esprit et ton corps.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levé, arraché aux ténèbres.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1"/>
          <p:cNvSpPr/>
          <p:nvPr/>
        </p:nvSpPr>
        <p:spPr>
          <a:xfrm>
            <a:off x="1098720" y="5327640"/>
            <a:ext cx="46587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2"/>
          <p:cNvSpPr/>
          <p:nvPr/>
        </p:nvSpPr>
        <p:spPr>
          <a:xfrm>
            <a:off x="72000" y="366120"/>
            <a:ext cx="6622920" cy="877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 des univers, gloire, bonheur, louange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3 - Nous te chantons, Esprit !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mets dans les cœurs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d’autres désirs.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voici l’homme, l’homme nouveau, brisant toutes frontières.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4 - Nous te louons, toi Père,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suivons, Jésus-Christ.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te chantons, toi l’Esprit, nous portons votre nom ! "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206280" y="160920"/>
            <a:ext cx="6165720" cy="85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PSAUME   26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J’EN SUIS SÛR, JE VERRAI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LES BONTÉS DU SEIGNEUR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SUR LA TERRE DES VIVANTS.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Le Seigneur est ma lumière et mon salut;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 qui aurais-je crainte ?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Seigneur est le rempart de ma vie;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devant qui tremblerais-je ?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2. J’ai demandé une chose au Seigneur,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la seule que je cherche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habiter la maison du Seigneur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tous les jours de ma vie,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admirer le Seigneur dans sa beauté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m’attacher à son temple.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 Écoute, Seigneur, je t’appelle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Pitié! Réponds-moi !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Mon cœur m’a redit ta parole: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 Cherchez ma face. »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CustomShape 2"/>
          <p:cNvSpPr/>
          <p:nvPr/>
        </p:nvSpPr>
        <p:spPr>
          <a:xfrm>
            <a:off x="144360" y="863640"/>
            <a:ext cx="6624720" cy="722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 du Congo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Alléluia,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Alléluia, Alléluia,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A-Alléluia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Couplets</a:t>
            </a: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Acclamons la Parole de Dieu,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Acclamons la Bonne Nouvelle !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Acclamons : Jésus est vivant,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A-Alléluia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504000" y="1440000"/>
            <a:ext cx="5904360" cy="392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5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PRIERE UNIVERSELLE.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Entends nos prières,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entends nos voix 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Entends nos prières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monter vers toi.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Picture 2" descr=""/>
          <p:cNvPicPr/>
          <p:nvPr/>
        </p:nvPicPr>
        <p:blipFill>
          <a:blip r:embed="rId1"/>
          <a:stretch/>
        </p:blipFill>
        <p:spPr>
          <a:xfrm>
            <a:off x="527760" y="611640"/>
            <a:ext cx="2180880" cy="2908080"/>
          </a:xfrm>
          <a:prstGeom prst="rect">
            <a:avLst/>
          </a:prstGeom>
          <a:ln>
            <a:noFill/>
          </a:ln>
        </p:spPr>
      </p:pic>
      <p:pic>
        <p:nvPicPr>
          <p:cNvPr id="539" name="Picture 4" descr=""/>
          <p:cNvPicPr/>
          <p:nvPr/>
        </p:nvPicPr>
        <p:blipFill>
          <a:blip r:embed="rId2"/>
          <a:stretch/>
        </p:blipFill>
        <p:spPr>
          <a:xfrm>
            <a:off x="4221000" y="395640"/>
            <a:ext cx="2180880" cy="2908080"/>
          </a:xfrm>
          <a:prstGeom prst="rect">
            <a:avLst/>
          </a:prstGeom>
          <a:ln>
            <a:noFill/>
          </a:ln>
        </p:spPr>
      </p:pic>
      <p:pic>
        <p:nvPicPr>
          <p:cNvPr id="540" name="Picture 6" descr=""/>
          <p:cNvPicPr/>
          <p:nvPr/>
        </p:nvPicPr>
        <p:blipFill>
          <a:blip r:embed="rId3"/>
          <a:stretch/>
        </p:blipFill>
        <p:spPr>
          <a:xfrm>
            <a:off x="2123280" y="2457360"/>
            <a:ext cx="2682720" cy="2021040"/>
          </a:xfrm>
          <a:prstGeom prst="rect">
            <a:avLst/>
          </a:prstGeom>
          <a:ln>
            <a:noFill/>
          </a:ln>
        </p:spPr>
      </p:pic>
      <p:pic>
        <p:nvPicPr>
          <p:cNvPr id="541" name="Picture 8" descr=""/>
          <p:cNvPicPr/>
          <p:nvPr/>
        </p:nvPicPr>
        <p:blipFill>
          <a:blip r:embed="rId4"/>
          <a:stretch/>
        </p:blipFill>
        <p:spPr>
          <a:xfrm>
            <a:off x="552960" y="3740400"/>
            <a:ext cx="2099520" cy="2799720"/>
          </a:xfrm>
          <a:prstGeom prst="rect">
            <a:avLst/>
          </a:prstGeom>
          <a:ln>
            <a:noFill/>
          </a:ln>
        </p:spPr>
      </p:pic>
      <p:pic>
        <p:nvPicPr>
          <p:cNvPr id="542" name="Image 1" descr=""/>
          <p:cNvPicPr/>
          <p:nvPr/>
        </p:nvPicPr>
        <p:blipFill>
          <a:blip r:embed="rId5"/>
          <a:stretch/>
        </p:blipFill>
        <p:spPr>
          <a:xfrm>
            <a:off x="527760" y="6696720"/>
            <a:ext cx="2752560" cy="2123280"/>
          </a:xfrm>
          <a:prstGeom prst="rect">
            <a:avLst/>
          </a:prstGeom>
          <a:ln>
            <a:noFill/>
          </a:ln>
        </p:spPr>
      </p:pic>
      <p:pic>
        <p:nvPicPr>
          <p:cNvPr id="543" name="Picture 12" descr=""/>
          <p:cNvPicPr/>
          <p:nvPr/>
        </p:nvPicPr>
        <p:blipFill>
          <a:blip r:embed="rId6"/>
          <a:stretch/>
        </p:blipFill>
        <p:spPr>
          <a:xfrm>
            <a:off x="4640760" y="3754080"/>
            <a:ext cx="1927440" cy="2570040"/>
          </a:xfrm>
          <a:prstGeom prst="rect">
            <a:avLst/>
          </a:prstGeom>
          <a:ln>
            <a:noFill/>
          </a:ln>
        </p:spPr>
      </p:pic>
      <p:pic>
        <p:nvPicPr>
          <p:cNvPr id="544" name="Image 2" descr=""/>
          <p:cNvPicPr/>
          <p:nvPr/>
        </p:nvPicPr>
        <p:blipFill>
          <a:blip r:embed="rId7"/>
          <a:stretch/>
        </p:blipFill>
        <p:spPr>
          <a:xfrm>
            <a:off x="3902040" y="6696720"/>
            <a:ext cx="2818800" cy="2123280"/>
          </a:xfrm>
          <a:prstGeom prst="rect">
            <a:avLst/>
          </a:prstGeom>
          <a:ln>
            <a:noFill/>
          </a:ln>
        </p:spPr>
      </p:pic>
      <p:sp>
        <p:nvSpPr>
          <p:cNvPr id="545" name="CustomShape 1"/>
          <p:cNvSpPr/>
          <p:nvPr/>
        </p:nvSpPr>
        <p:spPr>
          <a:xfrm>
            <a:off x="2305080" y="4679640"/>
            <a:ext cx="268272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Notre Unité Pastorale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-88920" y="853920"/>
            <a:ext cx="7016760" cy="92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/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les pas de fatigue et de joie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- Voici les pas de fatigue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 joie,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les pas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mènent vers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de nos corps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Père, ami des hommes.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notre pas devienne le tien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ton pas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"/>
          <p:cNvSpPr/>
          <p:nvPr/>
        </p:nvSpPr>
        <p:spPr>
          <a:xfrm>
            <a:off x="0" y="503280"/>
            <a:ext cx="6857640" cy="845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pain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moissons de l’été,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pain du grain écrasé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Père, qui pardonnes.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notre pain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ton pain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nôtre,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100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aujourd’hui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765360" y="431640"/>
            <a:ext cx="5309640" cy="77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/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sarments émondés,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grappes pressées 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de nos 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Père, Dieu des pauvres.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notre vin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ton vin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nôtre,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aujourd’hui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-35280" y="1376280"/>
            <a:ext cx="6926760" cy="619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28440" bIns="0"/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- Voici le chant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nous souffle l’Esprit,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Voici le chant, promesse de vie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Reçois de nos voix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 que tu nous donnes,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qui tiens parole.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notre chant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tien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ton chant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480" algn="ctr">
              <a:lnSpc>
                <a:spcPct val="93000"/>
              </a:lnSpc>
              <a:spcBef>
                <a:spcPts val="499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devienne le nôtre, aujourd’hui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4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476280" y="1308600"/>
            <a:ext cx="5975280" cy="618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LE SEIGNEUR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 (Lecot - C 96)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est le Seigneur,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de l’univers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ciel et la terre sont remplis de ta gloire 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Hosanna, Hosanna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Saint est le Seigneur,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Dieu de l’univers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Béni soit celui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qui vient nous sauver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Hosanna, Hosanna !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998280"/>
            <a:ext cx="6858000" cy="569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Anamnèse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(Chanté par le célébrant)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Quand nous mangeons ce pain 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buvons à cette coupe,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célébrons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mystère de la foi 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(Chanté par tous) :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Nous rappelons ta mort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ressuscité,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nous attendons que tu viennes 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2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4240" cy="784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720" cy="286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" descr=""/>
          <p:cNvPicPr/>
          <p:nvPr/>
        </p:nvPicPr>
        <p:blipFill>
          <a:blip r:embed="rId1"/>
          <a:stretch/>
        </p:blipFill>
        <p:spPr>
          <a:xfrm>
            <a:off x="-78120" y="-86400"/>
            <a:ext cx="6936120" cy="982584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CustomShape 3"/>
          <p:cNvSpPr/>
          <p:nvPr/>
        </p:nvSpPr>
        <p:spPr>
          <a:xfrm>
            <a:off x="0" y="971640"/>
            <a:ext cx="684000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9" name="CustomShape 4"/>
          <p:cNvSpPr/>
          <p:nvPr/>
        </p:nvSpPr>
        <p:spPr>
          <a:xfrm>
            <a:off x="-171360" y="2915640"/>
            <a:ext cx="7100640" cy="56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Amen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4" descr=""/>
          <p:cNvPicPr/>
          <p:nvPr/>
        </p:nvPicPr>
        <p:blipFill>
          <a:blip r:embed="rId1"/>
          <a:srcRect l="19646" t="10877" r="23632" b="13858"/>
          <a:stretch/>
        </p:blipFill>
        <p:spPr>
          <a:xfrm>
            <a:off x="0" y="958680"/>
            <a:ext cx="6857640" cy="6428880"/>
          </a:xfrm>
          <a:prstGeom prst="rect">
            <a:avLst/>
          </a:prstGeom>
          <a:ln>
            <a:noFill/>
          </a:ln>
        </p:spPr>
      </p:pic>
      <p:sp>
        <p:nvSpPr>
          <p:cNvPr id="601" name="CustomShape 1"/>
          <p:cNvSpPr/>
          <p:nvPr/>
        </p:nvSpPr>
        <p:spPr>
          <a:xfrm>
            <a:off x="333360" y="7296120"/>
            <a:ext cx="6182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36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tous, ils soient un,</a:t>
            </a:r>
            <a:br/>
            <a:r>
              <a:rPr b="1" i="1" lang="fr-BE" sz="36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toi, Père, tu es en moi,</a:t>
            </a:r>
            <a:br/>
            <a:r>
              <a:rPr b="1" i="1" lang="fr-BE" sz="36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moi en toi.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2"/>
          <p:cNvSpPr/>
          <p:nvPr/>
        </p:nvSpPr>
        <p:spPr>
          <a:xfrm>
            <a:off x="287280" y="902880"/>
            <a:ext cx="6397560" cy="759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(Messe de la Saint-Jean)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Dieu,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</a:t>
            </a:r>
            <a:br/>
            <a:br/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Agneau de Dieu,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 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Prends pitié de nous.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4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CustomShape 1"/>
          <p:cNvSpPr/>
          <p:nvPr/>
        </p:nvSpPr>
        <p:spPr>
          <a:xfrm>
            <a:off x="130320" y="5049720"/>
            <a:ext cx="6597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6" name="CustomShape 2"/>
          <p:cNvSpPr/>
          <p:nvPr/>
        </p:nvSpPr>
        <p:spPr>
          <a:xfrm>
            <a:off x="158760" y="2243160"/>
            <a:ext cx="6397560" cy="28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le péché du monde,</a:t>
            </a:r>
            <a:br/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7" name="" descr=""/>
          <p:cNvPicPr/>
          <p:nvPr/>
        </p:nvPicPr>
        <p:blipFill>
          <a:blip r:embed="rId1"/>
          <a:stretch/>
        </p:blipFill>
        <p:spPr>
          <a:xfrm>
            <a:off x="5000760" y="6751800"/>
            <a:ext cx="190440" cy="142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T: B. Gschwind - M: Wackenheim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Redis-nous les mots qui pardonnent,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99360" y="-205560"/>
            <a:ext cx="7233840" cy="6264720"/>
          </a:xfrm>
          <a:prstGeom prst="rect">
            <a:avLst/>
          </a:prstGeom>
          <a:ln>
            <a:noFill/>
          </a:ln>
        </p:spPr>
      </p:pic>
      <p:sp>
        <p:nvSpPr>
          <p:cNvPr id="609" name="CustomShape 1"/>
          <p:cNvSpPr/>
          <p:nvPr/>
        </p:nvSpPr>
        <p:spPr>
          <a:xfrm>
            <a:off x="0" y="6075360"/>
            <a:ext cx="6857640" cy="422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Nous supplions l’Esprit Saint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pour que nous vivions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dans l’unité 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Calibri"/>
              </a:rPr>
              <a:t>de l’Amour infini de Dieu.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0" y="144000"/>
            <a:ext cx="6856560" cy="794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1640" algn="ctr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Seigneur nous a aimés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 108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guide chaque jour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une étoile dans la nuit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Quand nous partageons le pain,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nous donne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le pain de l'amitié,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 pain de Dieu.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 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-72000" y="279720"/>
            <a:ext cx="6856560" cy="684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2 -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gens de son village,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le fils du charpentier,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travaille de ses mains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font tous ses amis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connaît le dur labeur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chaque jour.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 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0" y="395640"/>
            <a:ext cx="6856560" cy="642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3 -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était si grand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qu'il en mourut sur une croix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 amour était si fort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qu'il triompha de la mort,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sortit de son tombeau libre et vainqueur.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CustomShape 1"/>
          <p:cNvSpPr/>
          <p:nvPr/>
        </p:nvSpPr>
        <p:spPr>
          <a:xfrm>
            <a:off x="0" y="40680"/>
            <a:ext cx="6856560" cy="672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4 - Le Seigneur nous a aimés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comme on n'a jamais aimé.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rassemble tous les hommes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les fait vivre de sa vie,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et tous les chrétiens du monde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sont les membres de son corps,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rien ne peut les séparer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son amour.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corps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prenez et mangez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C'est mon sang : prenez et buvez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Car je suis la vie et je suis l'amour,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O Seigneur,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emporte-nous dans ton amour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-288000" y="576000"/>
            <a:ext cx="7342920" cy="794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1.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Seigneur, tu nous partages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ton corps et ton sang.</a:t>
            </a:r>
            <a:br/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Seigneur, tu nous partages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ton corps et ton sang.</a:t>
            </a:r>
            <a:br/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nous allons, tout joyeux,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vers toi, en chantant :</a:t>
            </a:r>
            <a:br/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éternellement.</a:t>
            </a:r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br/>
            <a:br/>
            <a:endParaRPr b="0" lang="fr-BE" sz="36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-243360" y="1475640"/>
            <a:ext cx="7342920" cy="71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2.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Par cette eucharistie,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ô Dieu de bonté,</a:t>
            </a:r>
            <a:br/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Par cette eucharistie,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ô Dieu de bonté,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fais de nous des frères qui s’aiment dans la paix.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éternellement.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CustomShape 1"/>
          <p:cNvSpPr/>
          <p:nvPr/>
        </p:nvSpPr>
        <p:spPr>
          <a:xfrm>
            <a:off x="-243360" y="1475640"/>
            <a:ext cx="7342920" cy="71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br/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3.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L´amour que tu nous donnes nous a libérés.</a:t>
            </a:r>
            <a:br/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L´amour que tu nous donnes nous a libérés.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nous marchons vers la sainteté de ton nom.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br/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Brûle-nous du feu qui réveille,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fait chair pour notre vie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CustomShape 1"/>
          <p:cNvSpPr/>
          <p:nvPr/>
        </p:nvSpPr>
        <p:spPr>
          <a:xfrm>
            <a:off x="-243360" y="1475640"/>
            <a:ext cx="7342920" cy="71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4. 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as tracé la route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qui nous mène à toi.</a:t>
            </a:r>
            <a:br/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as tracé la route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qui nous mène à toi.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Et nous allons,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invitant le monde à ta joie.</a:t>
            </a:r>
            <a:br/>
            <a:r>
              <a:rPr b="0" lang="fr-BE" sz="40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fidèle, éternellement.</a:t>
            </a:r>
            <a:br/>
            <a:endParaRPr b="0" lang="fr-BE" sz="4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Picture 4" descr=""/>
          <p:cNvPicPr/>
          <p:nvPr/>
        </p:nvPicPr>
        <p:blipFill>
          <a:blip r:embed="rId1"/>
          <a:stretch/>
        </p:blipFill>
        <p:spPr>
          <a:xfrm>
            <a:off x="-409680" y="1332000"/>
            <a:ext cx="7583040" cy="7811640"/>
          </a:xfrm>
          <a:prstGeom prst="rect">
            <a:avLst/>
          </a:prstGeom>
          <a:ln>
            <a:noFill/>
          </a:ln>
        </p:spPr>
      </p:pic>
      <p:sp>
        <p:nvSpPr>
          <p:cNvPr id="619" name="CustomShape 1"/>
          <p:cNvSpPr/>
          <p:nvPr/>
        </p:nvSpPr>
        <p:spPr>
          <a:xfrm>
            <a:off x="2937960" y="6470640"/>
            <a:ext cx="4014000" cy="19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fr-BE" sz="24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leur unité soit parfaite ;</a:t>
            </a:r>
            <a:br/>
            <a:r>
              <a:rPr b="1" i="1" lang="fr-BE" sz="24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ainsi, le monde saura</a:t>
            </a:r>
            <a:br/>
            <a:r>
              <a:rPr b="1" i="1" lang="fr-BE" sz="24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que tu m'as envoyé,</a:t>
            </a:r>
            <a:br/>
            <a:r>
              <a:rPr b="1" i="1" lang="fr-BE" sz="24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et que tu les as aimés</a:t>
            </a:r>
            <a:br/>
            <a:r>
              <a:rPr b="1" i="1" lang="fr-BE" sz="2400" spc="-1" strike="noStrike">
                <a:solidFill>
                  <a:srgbClr val="cc33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comme tu m'as aimé.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42840" y="71280"/>
            <a:ext cx="6857280" cy="835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envie de chanter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0" lang="fr-B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(Odette Vercruysse)</a:t>
            </a: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Mais qu'est-ce qu'il y a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donc ce matin ?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flotte dans l'air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des milliers de refrains 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Mais qu'est-ce qu'il y a donc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mon cœur,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me donne envie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chanter mon bonheur ?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envie de chanter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mon cœur est heureux 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envie de chanter mon Dieu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envie de te dire la joie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 mon cœur.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de chanter pour toi, Seigneur.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CustomShape 1"/>
          <p:cNvSpPr/>
          <p:nvPr/>
        </p:nvSpPr>
        <p:spPr>
          <a:xfrm>
            <a:off x="42840" y="71280"/>
            <a:ext cx="6857280" cy="835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 bonheur qui m'étreint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est si grand aujourd'hui 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J'ai envie de te dire merci.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Dans la clarté du jour,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m'as pris par la main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je chante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tout au long du chemin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Tout mon bonheur, il vient de toi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c'est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est ma seule joie 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Seigneur, laisse-moi te chanter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c'est en chantant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 j'aime à te prier.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42840" y="71280"/>
            <a:ext cx="6857280" cy="8352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Garde toujours mon cœur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libre comme un oiseau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limpide comme un filet d'eau.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Donne-moi ton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laisse-moi chanter.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dire à tous mes frères d'aimer.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Car tous nos cœurs humains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sont qu'une étincelle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du feu de l'amour éternel.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quand viendra la mort nous chanterons encore 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joie éclatera en plein ciel.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5880" algn="ctr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joie éclatera en plein ciel 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0" y="395280"/>
            <a:ext cx="6855120" cy="136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BON DIMANCHE À TOUS !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Les paroles des chants sont disponibles</a:t>
            </a:r>
            <a:br/>
            <a:r>
              <a:rPr b="1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4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6040" cy="5389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Donne-nous le pain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qui fait vivre,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Dieu fait chair pour notre vie!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-72000" y="276120"/>
            <a:ext cx="6956280" cy="90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d’espérance,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façonné à ton image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Mendiants d’avenir, nous voici devant Toi :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Peuple rassemblé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pour le partage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CustomShape 1"/>
          <p:cNvSpPr/>
          <p:nvPr/>
        </p:nvSpPr>
        <p:spPr>
          <a:xfrm>
            <a:off x="368280" y="2124000"/>
            <a:ext cx="612108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2"/>
          <p:cNvSpPr/>
          <p:nvPr/>
        </p:nvSpPr>
        <p:spPr>
          <a:xfrm>
            <a:off x="404640" y="2268360"/>
            <a:ext cx="6048000" cy="149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3"/>
          <p:cNvSpPr/>
          <p:nvPr/>
        </p:nvSpPr>
        <p:spPr>
          <a:xfrm>
            <a:off x="765000" y="2124000"/>
            <a:ext cx="532728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4"/>
          <p:cNvSpPr/>
          <p:nvPr/>
        </p:nvSpPr>
        <p:spPr>
          <a:xfrm>
            <a:off x="525600" y="2124000"/>
            <a:ext cx="5805000" cy="304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 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CustomShape 5"/>
          <p:cNvSpPr/>
          <p:nvPr/>
        </p:nvSpPr>
        <p:spPr>
          <a:xfrm>
            <a:off x="331920" y="1692360"/>
            <a:ext cx="6192360" cy="356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72000" y="144000"/>
            <a:ext cx="6623640" cy="788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JESUS, VERBE DE DIEU, KYRIE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 </a:t>
            </a:r>
            <a:r>
              <a:rPr b="1" lang="fr-BE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(G 323-1)</a:t>
            </a: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: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Kyrie, Christe, Kyrie eleison !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7. Jésus, humble de cœur,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cœur transpercé par amour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pécheurs.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8. Jésus, notre grand Dieu,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mis au tombeau par amour 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pour les pécheurs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9. Jésus, ressuscité, prêtre éternel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Par amour pour les pécheurs</a:t>
            </a:r>
            <a:endParaRPr b="0" lang="fr-B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2291</TotalTime>
  <Application>LibreOffice/5.3.3.2$Windows_x86 LibreOffice_project/3d9a8b4b4e538a85e0782bd6c2d430bafe583448</Application>
  <Words>511</Words>
  <Paragraphs>469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2023-05-14T23:00:56Z</dcterms:modified>
  <cp:revision>156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AGM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51</vt:i4>
  </property>
</Properties>
</file>