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media/image8.wmf" ContentType="image/x-wmf"/>
  <Override PartName="/ppt/media/image1.png" ContentType="image/png"/>
  <Override PartName="/ppt/media/image7.wmf" ContentType="image/x-wmf"/>
  <Override PartName="/ppt/media/image2.jpeg" ContentType="image/jpeg"/>
  <Override PartName="/ppt/media/image3.jpeg" ContentType="image/jpeg"/>
  <Override PartName="/ppt/media/image4.wmf" ContentType="image/x-wmf"/>
  <Override PartName="/ppt/media/image16.jpeg" ContentType="image/jpeg"/>
  <Override PartName="/ppt/media/image5.wmf" ContentType="image/x-wmf"/>
  <Override PartName="/ppt/media/image6.jpeg" ContentType="image/jpeg"/>
  <Override PartName="/ppt/media/image9.jpeg" ContentType="image/jpeg"/>
  <Override PartName="/ppt/media/image10.jpeg" ContentType="image/jpeg"/>
  <Override PartName="/ppt/media/image11.gif" ContentType="image/gif"/>
  <Override PartName="/ppt/media/image12.jpeg" ContentType="image/jpeg"/>
  <Override PartName="/ppt/media/image13.jpeg" ContentType="image/jpeg"/>
  <Override PartName="/ppt/media/image14.jpeg" ContentType="image/jpeg"/>
  <Override PartName="/ppt/media/image15.wmf" ContentType="image/x-wmf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FFC042E-DFF6-4A4F-B11D-C25544DD572D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Shape 1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2480" cy="151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2480" cy="529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342720" indent="-342720">
              <a:spcBef>
                <a:spcPts val="1423"/>
              </a:spcBef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9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759680" y="5329080"/>
            <a:ext cx="3285360" cy="15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28 mai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PENTECOTE – 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360" y="757080"/>
            <a:ext cx="6857280" cy="818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5.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Source de sagesse,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Puits de la tendresse,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Source pour ton peuple,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Coule en nos demeures, Esprit de Dieu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0" y="792000"/>
            <a:ext cx="6857280" cy="746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6 - Paix de la colombe,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Ciel dans nos rencontres,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Paix qui nous libère,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Change notre terre, Esprit de Dieu 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 (bis)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7 - Joie donnée aux hommes,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Fête du Royaume,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Joie de l’Évangile,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Fais de nous des signes ! Esprit de Dieu !</a:t>
            </a:r>
            <a:br/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8 - Vent de Pentecôte,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Force des apôtres,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Vent que rien n'arrête, Esprit de Dieu,</a:t>
            </a:r>
            <a:br/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Parle en tes prophètes, Esprit de Dieu 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age 435" descr=""/>
          <p:cNvPicPr/>
          <p:nvPr/>
        </p:nvPicPr>
        <p:blipFill>
          <a:blip r:embed="rId1"/>
          <a:stretch/>
        </p:blipFill>
        <p:spPr>
          <a:xfrm>
            <a:off x="-241200" y="1397160"/>
            <a:ext cx="7287840" cy="737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4"/>
          <p:cNvSpPr/>
          <p:nvPr/>
        </p:nvSpPr>
        <p:spPr>
          <a:xfrm>
            <a:off x="525600" y="2124000"/>
            <a:ext cx="5803200" cy="30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5"/>
          <p:cNvSpPr/>
          <p:nvPr/>
        </p:nvSpPr>
        <p:spPr>
          <a:xfrm>
            <a:off x="331920" y="1692360"/>
            <a:ext cx="6190560" cy="35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216000" y="1079640"/>
            <a:ext cx="6264000" cy="704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/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 12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(Cathédrale)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 Eleison,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Kyrie,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Christe, Christe,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Christe, Christe,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Christe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 Eleison.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Kyrie, Kyrie, Kyrie Eleison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56" name="CustomShape 2"/>
          <p:cNvSpPr/>
          <p:nvPr/>
        </p:nvSpPr>
        <p:spPr>
          <a:xfrm>
            <a:off x="2637000" y="3852720"/>
            <a:ext cx="33321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3"/>
          <p:cNvSpPr/>
          <p:nvPr/>
        </p:nvSpPr>
        <p:spPr>
          <a:xfrm>
            <a:off x="3357720" y="4376880"/>
            <a:ext cx="523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4"/>
          <p:cNvSpPr/>
          <p:nvPr/>
        </p:nvSpPr>
        <p:spPr>
          <a:xfrm>
            <a:off x="-550800" y="1928880"/>
            <a:ext cx="1839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80000"/>
              </a:lnSpc>
              <a:spcBef>
                <a:spcPts val="147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NKEMBO NA NZAMBE TATA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Nkembo na Nzambe Tata,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Kuna o likolo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Nkembo na Nzambe Mwana,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Mwana moko wa ye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Nkembo n’Elimo Santu mokambi wa Eklezya (2X)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Ténor : Nkembo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Tokumisa maye manso asala na mokili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Tomoyembela ye nde mozalisi (2X)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Tokumisa maye manso asala na mokili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Tomoyembela yende mobikizi (2X)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Tokumisa maye manso asala na mokili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Tomoyembela ye nde mosantisi (2X)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0" y="288000"/>
            <a:ext cx="6855840" cy="78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103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Ô SEIGNEUR, ENVOIE TON ESPRIT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RENOUVELLE LA FACE DE LA TERRE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Bénis le Seigneur, ô mon âme;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mon Dieu, tu es si grand!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Quelle profusion dans tes œuvres, Seigneur!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terre s’emplit de tes biens.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 Tu reprends leur soufﬂe, ils expirent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retournent à leur poussière.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envoies ton soufﬂe: ils sont créés;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renouvelles la face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 Gloire au Seigneur à tout jamais!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Dieu se réjouisse en ses œuvres!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mon poème lui soit agréable;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moi, je me réjouis dans le Seigneur.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Image 2" descr=""/>
          <p:cNvPicPr/>
          <p:nvPr/>
        </p:nvPicPr>
        <p:blipFill>
          <a:blip r:embed="rId1"/>
          <a:stretch/>
        </p:blipFill>
        <p:spPr>
          <a:xfrm>
            <a:off x="332640" y="467640"/>
            <a:ext cx="6154560" cy="820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130320" y="5049720"/>
            <a:ext cx="6595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"/>
          <p:cNvSpPr/>
          <p:nvPr/>
        </p:nvSpPr>
        <p:spPr>
          <a:xfrm>
            <a:off x="144360" y="863640"/>
            <a:ext cx="6623280" cy="72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de Taizé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4" name="" descr=""/>
          <p:cNvPicPr/>
          <p:nvPr/>
        </p:nvPicPr>
        <p:blipFill>
          <a:blip r:embed="rId1"/>
          <a:stretch/>
        </p:blipFill>
        <p:spPr>
          <a:xfrm>
            <a:off x="0" y="2160000"/>
            <a:ext cx="7000200" cy="44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4"/>
          <p:cNvSpPr/>
          <p:nvPr/>
        </p:nvSpPr>
        <p:spPr>
          <a:xfrm>
            <a:off x="525600" y="2124000"/>
            <a:ext cx="5803200" cy="30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5"/>
          <p:cNvSpPr/>
          <p:nvPr/>
        </p:nvSpPr>
        <p:spPr>
          <a:xfrm>
            <a:off x="331920" y="1692360"/>
            <a:ext cx="6190560" cy="35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5"/>
          <p:cNvSpPr/>
          <p:nvPr/>
        </p:nvSpPr>
        <p:spPr>
          <a:xfrm>
            <a:off x="0" y="1835280"/>
            <a:ext cx="6855840" cy="14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5" name="Image 469" descr=""/>
          <p:cNvPicPr/>
          <p:nvPr/>
        </p:nvPicPr>
        <p:blipFill>
          <a:blip r:embed="rId1"/>
          <a:stretch/>
        </p:blipFill>
        <p:spPr>
          <a:xfrm>
            <a:off x="360" y="1968480"/>
            <a:ext cx="6856200" cy="684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3336840" y="4344840"/>
            <a:ext cx="1821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2"/>
          <p:cNvSpPr/>
          <p:nvPr/>
        </p:nvSpPr>
        <p:spPr>
          <a:xfrm>
            <a:off x="260280" y="540000"/>
            <a:ext cx="6330240" cy="84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432000"/>
            <a:ext cx="6858000" cy="743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 :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"Kriste, budi naša radost, Kriste, budi naša sreća, Kriste, budi nam život Ti ! "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Traduction :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Christ, sois notre joie, notre bonheur et notre vie !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2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CustomShape 4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5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6"/>
          <p:cNvSpPr/>
          <p:nvPr/>
        </p:nvSpPr>
        <p:spPr>
          <a:xfrm>
            <a:off x="3240" y="79200"/>
            <a:ext cx="6858000" cy="898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Vienne, vienne la colombe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      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Jean-Claude Gianada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1.- Qu’elle apporte sa lumière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éclairer nos maisons,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Au-delà de nos frontières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Au-delà de l’horizon.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CustomShape 2"/>
          <p:cNvSpPr/>
          <p:nvPr/>
        </p:nvSpPr>
        <p:spPr>
          <a:xfrm>
            <a:off x="404640" y="2268360"/>
            <a:ext cx="6046920" cy="149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4"/>
          <p:cNvSpPr/>
          <p:nvPr/>
        </p:nvSpPr>
        <p:spPr>
          <a:xfrm>
            <a:off x="525600" y="2124000"/>
            <a:ext cx="5803920" cy="30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5"/>
          <p:cNvSpPr/>
          <p:nvPr/>
        </p:nvSpPr>
        <p:spPr>
          <a:xfrm>
            <a:off x="216000" y="468360"/>
            <a:ext cx="6191280" cy="35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6"/>
          <p:cNvSpPr/>
          <p:nvPr/>
        </p:nvSpPr>
        <p:spPr>
          <a:xfrm>
            <a:off x="3240" y="79200"/>
            <a:ext cx="6858000" cy="898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2.- Qu’elle habite notre rêve,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Celui que chante un enfant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Celui d’un jour qui se lève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s’annonce le printemps.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0" y="431640"/>
            <a:ext cx="6858000" cy="77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:</a:t>
            </a: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son rameau d’olivier,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nos cœurs et dans ce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Où la paix reste à gagner.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3.- Vole, vole, chante et danse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un ciel de liberté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un ciel de tolérance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plus beau chant, c’est d’AIMER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Source</a:t>
            </a: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r>
              <a:rPr b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Genèse 8, 10-11 : « </a:t>
            </a:r>
            <a:r>
              <a:rPr b="1" i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Noé lâcha de nouveau la colombe hors de l’arche. La colombe revint vers lui sur le soir, et voici qu’elle avait dans le bec un rameau tout frais d’olivier </a:t>
            </a:r>
            <a:r>
              <a:rPr b="1" i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»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2" descr=""/>
          <p:cNvPicPr/>
          <p:nvPr/>
        </p:nvPicPr>
        <p:blipFill>
          <a:blip r:embed="rId1"/>
          <a:stretch/>
        </p:blipFill>
        <p:spPr>
          <a:xfrm>
            <a:off x="0" y="1258920"/>
            <a:ext cx="6855840" cy="6212880"/>
          </a:xfrm>
          <a:prstGeom prst="rect">
            <a:avLst/>
          </a:prstGeom>
          <a:ln>
            <a:noFill/>
          </a:ln>
        </p:spPr>
      </p:pic>
      <p:pic>
        <p:nvPicPr>
          <p:cNvPr id="541" name="Picture 3" descr=""/>
          <p:cNvPicPr/>
          <p:nvPr/>
        </p:nvPicPr>
        <p:blipFill>
          <a:blip r:embed="rId2"/>
          <a:srcRect l="12413" t="6366" r="12780" b="17461"/>
          <a:stretch/>
        </p:blipFill>
        <p:spPr>
          <a:xfrm>
            <a:off x="-28440" y="6299280"/>
            <a:ext cx="6884280" cy="287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CustomShape 4"/>
          <p:cNvSpPr/>
          <p:nvPr/>
        </p:nvSpPr>
        <p:spPr>
          <a:xfrm>
            <a:off x="525600" y="2124000"/>
            <a:ext cx="5803200" cy="30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5"/>
          <p:cNvSpPr/>
          <p:nvPr/>
        </p:nvSpPr>
        <p:spPr>
          <a:xfrm>
            <a:off x="331920" y="1692360"/>
            <a:ext cx="6190560" cy="35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7" name="Image 502" descr=""/>
          <p:cNvPicPr/>
          <p:nvPr/>
        </p:nvPicPr>
        <p:blipFill>
          <a:blip r:embed="rId1"/>
          <a:stretch/>
        </p:blipFill>
        <p:spPr>
          <a:xfrm>
            <a:off x="177840" y="2120760"/>
            <a:ext cx="6462360" cy="676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98280" y="284040"/>
            <a:ext cx="6597720" cy="85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« Bénissez le Seigneur – Taizé)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Saint le Seigneur de l’univers.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terre et le ciel chantent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ton nom.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Béni soit celui qui vient de Dieu.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 soit Jésus, sauveur des hommes. Alléluia.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cieux.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CustomShape 4"/>
          <p:cNvSpPr/>
          <p:nvPr/>
        </p:nvSpPr>
        <p:spPr>
          <a:xfrm>
            <a:off x="525600" y="2124000"/>
            <a:ext cx="5803200" cy="30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CustomShape 5"/>
          <p:cNvSpPr/>
          <p:nvPr/>
        </p:nvSpPr>
        <p:spPr>
          <a:xfrm>
            <a:off x="331920" y="1692360"/>
            <a:ext cx="6190560" cy="35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CustomShape 1"/>
          <p:cNvSpPr/>
          <p:nvPr/>
        </p:nvSpPr>
        <p:spPr>
          <a:xfrm>
            <a:off x="216000" y="860400"/>
            <a:ext cx="6480000" cy="64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ANAMNESE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« Bénissez le Seigneur – Taizé)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Jésus était mort, il est vivant. Alléluia.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Il est toujours avec nous. Alléluia.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Son règne viendra à jamais.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 !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130320" y="360000"/>
            <a:ext cx="6595560" cy="86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 PÈRE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 qui es aux cieux,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Nom soit sanctifié,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ton règne vienne,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que ta volonté soit faite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sur la terre comme au ciel.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Donne-nous aujourd'hui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pain de ce jour.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Pardonne-nous nos offenses,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nous pardonnons aussi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ceux qui nous ont offensés.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ne nous laisse pas entrer en tentation,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délivre-nous du mal.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c’est à toi qu’appartiennent,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Règne, la Puissance et la Gloire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siècles des siècles.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5"/>
          <p:cNvSpPr/>
          <p:nvPr/>
        </p:nvSpPr>
        <p:spPr>
          <a:xfrm>
            <a:off x="-171360" y="1908000"/>
            <a:ext cx="7098840" cy="56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1920" cy="286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-144360" y="-155520"/>
            <a:ext cx="7083360" cy="886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 qui prends nos péchés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1.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prends nos péchés,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prends nos péchés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donnes joie au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Tous: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JOIE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DONNES JOIE AU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404640" y="539640"/>
            <a:ext cx="5913720" cy="79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vie au monde,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VIE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VIE AU MONDE.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404640" y="539640"/>
            <a:ext cx="5913720" cy="791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prends nos péchés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Soliste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paix au monde,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DONNES PAIX AU MONDE.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8" name="CustomShape 4"/>
          <p:cNvSpPr/>
          <p:nvPr/>
        </p:nvSpPr>
        <p:spPr>
          <a:xfrm>
            <a:off x="525600" y="2124000"/>
            <a:ext cx="5803200" cy="30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CustomShape 5"/>
          <p:cNvSpPr/>
          <p:nvPr/>
        </p:nvSpPr>
        <p:spPr>
          <a:xfrm>
            <a:off x="331920" y="1692360"/>
            <a:ext cx="6190560" cy="35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21" name="Picture 2" descr=""/>
          <p:cNvPicPr/>
          <p:nvPr/>
        </p:nvPicPr>
        <p:blipFill>
          <a:blip r:embed="rId1"/>
          <a:stretch/>
        </p:blipFill>
        <p:spPr>
          <a:xfrm>
            <a:off x="-40680" y="2156400"/>
            <a:ext cx="6896880" cy="4321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-99360" y="6059520"/>
            <a:ext cx="6982560" cy="3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qu’avec l’aide de ton Esprit,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je sois toujours fidèle à ton amour.</a:t>
            </a:r>
            <a:r>
              <a:rPr b="1" i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3" name="Image 550" descr=""/>
          <p:cNvPicPr/>
          <p:nvPr/>
        </p:nvPicPr>
        <p:blipFill>
          <a:blip r:embed="rId1"/>
          <a:stretch/>
        </p:blipFill>
        <p:spPr>
          <a:xfrm>
            <a:off x="426600" y="504000"/>
            <a:ext cx="6123600" cy="531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368280" y="2124000"/>
            <a:ext cx="6118920" cy="45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ustomShape 2"/>
          <p:cNvSpPr/>
          <p:nvPr/>
        </p:nvSpPr>
        <p:spPr>
          <a:xfrm>
            <a:off x="404640" y="2268360"/>
            <a:ext cx="6046200" cy="156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CustomShape 3"/>
          <p:cNvSpPr/>
          <p:nvPr/>
        </p:nvSpPr>
        <p:spPr>
          <a:xfrm>
            <a:off x="765000" y="2124000"/>
            <a:ext cx="5325480" cy="268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7" name="CustomShape 4"/>
          <p:cNvSpPr/>
          <p:nvPr/>
        </p:nvSpPr>
        <p:spPr>
          <a:xfrm>
            <a:off x="0" y="971640"/>
            <a:ext cx="6837840" cy="45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5"/>
          <p:cNvSpPr/>
          <p:nvPr/>
        </p:nvSpPr>
        <p:spPr>
          <a:xfrm>
            <a:off x="0" y="714240"/>
            <a:ext cx="7069680" cy="821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Approchons-nous de la table</a:t>
            </a: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Approchons-nous de la table où le Christ va s’offrir parmi nous,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Donnons-lui ce que nous sommes, car le Christ va nous transformer en lui</a:t>
            </a: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l’admirable échange où le      Christ prend sur lui nos péchés,</a:t>
            </a:r>
            <a:br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Mettons-nous en sa présence,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192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revêt de sa divinité.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368280" y="2124000"/>
            <a:ext cx="6118920" cy="45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2"/>
          <p:cNvSpPr/>
          <p:nvPr/>
        </p:nvSpPr>
        <p:spPr>
          <a:xfrm>
            <a:off x="404640" y="2268360"/>
            <a:ext cx="6046200" cy="156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CustomShape 3"/>
          <p:cNvSpPr/>
          <p:nvPr/>
        </p:nvSpPr>
        <p:spPr>
          <a:xfrm>
            <a:off x="765000" y="2124000"/>
            <a:ext cx="5325480" cy="268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CustomShape 4"/>
          <p:cNvSpPr/>
          <p:nvPr/>
        </p:nvSpPr>
        <p:spPr>
          <a:xfrm>
            <a:off x="0" y="971640"/>
            <a:ext cx="6837840" cy="45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5"/>
          <p:cNvSpPr/>
          <p:nvPr/>
        </p:nvSpPr>
        <p:spPr>
          <a:xfrm>
            <a:off x="360000" y="-36360"/>
            <a:ext cx="6495480" cy="678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 startAt="3"/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Père nous te rendons grâce pour ton Fils Jésus-Christ le Seigneur,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ton Esprit de puissance, rends-nous dignes de vivre de tes dons.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 startAt="3"/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temps favorable, le royaume est déjà parmi nous,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Pourquoi s’attarder en route, car les champs sont blancs pour la moisson.</a:t>
            </a:r>
            <a:br/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ffffff"/>
              </a:buClr>
              <a:buFont typeface="Liberation Serif"/>
              <a:buAutoNum type="arabicPeriod" startAt="3"/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ooooooooooooooo.....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452520" y="417600"/>
            <a:ext cx="6172200" cy="764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es là, au cœur de nos vies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(L102)</a:t>
            </a:r>
            <a:br/>
            <a:br/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là,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c'est toi qui nous fais vivre,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Bien vivant, ô Jésus Christ.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Dans le secret de nos tendresses,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les matins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nos promesses,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age 431" descr=""/>
          <p:cNvPicPr/>
          <p:nvPr/>
        </p:nvPicPr>
        <p:blipFill>
          <a:blip r:embed="rId1"/>
          <a:stretch/>
        </p:blipFill>
        <p:spPr>
          <a:xfrm>
            <a:off x="-241200" y="1397160"/>
            <a:ext cx="7287840" cy="737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452520" y="417600"/>
            <a:ext cx="6172200" cy="764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là,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c'est toi qui nous fais vivre,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 au cœur de nos vies,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Bien vivant, ô Jésus Christ.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Dans nos cœurs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tout remplis d'orages,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tous les ciels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nos voyages,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là.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Au plein milieu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nos tempêtes,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la musique de nos fêtes, 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es là.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extShape 1"/>
          <p:cNvSpPr txBox="1"/>
          <p:nvPr/>
        </p:nvSpPr>
        <p:spPr>
          <a:xfrm>
            <a:off x="504000" y="288000"/>
            <a:ext cx="5832000" cy="235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Chant à Marie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Pozdrawiam ciebie Matko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te salue Marie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</p:txBody>
      </p:sp>
      <p:pic>
        <p:nvPicPr>
          <p:cNvPr id="637" name="Picture 2" descr=""/>
          <p:cNvPicPr/>
          <p:nvPr/>
        </p:nvPicPr>
        <p:blipFill>
          <a:blip r:embed="rId1"/>
          <a:stretch/>
        </p:blipFill>
        <p:spPr>
          <a:xfrm>
            <a:off x="1429200" y="3050280"/>
            <a:ext cx="3898800" cy="580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0" y="144000"/>
            <a:ext cx="6667560" cy="1519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474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Vent qui renouvelle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Vent qui renouvelle,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Vent de Vérité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Vent qui nous rend libres, Esprit de sainteté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des apôtres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brisant toute peur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de Tendresse,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dans nos cœurs.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sur le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réveille nos vies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Flamme qui réchauffe, qui ne détruit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Flamme qui éclaire, Lumière sous nos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Feu qui nous rassemble, Eclat d’un brasier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Feu qui nous disperse en ciel étoilé.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0" y="792000"/>
            <a:ext cx="6856560" cy="1032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4474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2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Flamme qui réchauffe,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ne détruit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Flamme qui éclaire,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Lumière sous nos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Feu qui nous rassemble,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Eclat d’un brasier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Feu qui nous disperse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 ciel étoilé.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sur le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réveille nos vies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47480"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144000" y="218880"/>
            <a:ext cx="6622560" cy="88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Elan d’une fête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aux mille couleurs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Elan d’une danse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rythme du bonheur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Fougue d’Evangile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surprend chacun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Fougue d’Evangile,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appel à témoins.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sur le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réveille nos vies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144000" y="218880"/>
            <a:ext cx="6622560" cy="788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Force pour les pauvres,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force pour les doux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Force qui nous sauve,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nous remet debout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Traces dans l’Histoire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l’Homme est vivant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Traces de la Gloire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d’un Dieu très aimant.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souffle sur le monde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Esprit du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réveille nos vies (Bis)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Image 1" descr=""/>
          <p:cNvPicPr/>
          <p:nvPr/>
        </p:nvPicPr>
        <p:blipFill>
          <a:blip r:embed="rId1"/>
          <a:srcRect l="4196" t="3692" r="35035" b="4585"/>
          <a:stretch/>
        </p:blipFill>
        <p:spPr>
          <a:xfrm>
            <a:off x="968040" y="297720"/>
            <a:ext cx="5222160" cy="5100480"/>
          </a:xfrm>
          <a:prstGeom prst="rect">
            <a:avLst/>
          </a:prstGeom>
          <a:ln>
            <a:noFill/>
          </a:ln>
        </p:spPr>
      </p:pic>
      <p:pic>
        <p:nvPicPr>
          <p:cNvPr id="643" name="Image 2" descr=""/>
          <p:cNvPicPr/>
          <p:nvPr/>
        </p:nvPicPr>
        <p:blipFill>
          <a:blip r:embed="rId2"/>
          <a:srcRect l="67502" t="15611" r="1666" b="56564"/>
          <a:stretch/>
        </p:blipFill>
        <p:spPr>
          <a:xfrm>
            <a:off x="1398240" y="5414760"/>
            <a:ext cx="4354200" cy="320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32040" y="1634400"/>
            <a:ext cx="6857280" cy="67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Souffle imprévisible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K28-44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1 - Souffle imprévisible,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Vent qui fait revivre,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Souffle de tempête,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Ouvre nos fenêtres, Esprit de Dieu 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Image 557" descr=""/>
          <p:cNvPicPr/>
          <p:nvPr/>
        </p:nvPicPr>
        <p:blipFill>
          <a:blip r:embed="rId1"/>
          <a:stretch/>
        </p:blipFill>
        <p:spPr>
          <a:xfrm>
            <a:off x="-241200" y="1397160"/>
            <a:ext cx="7287840" cy="737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404640" y="3780000"/>
            <a:ext cx="59018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6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6855840" cy="914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404640" y="395280"/>
            <a:ext cx="6190560" cy="13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A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8" name="Picture 1" descr=""/>
          <p:cNvPicPr/>
          <p:nvPr/>
        </p:nvPicPr>
        <p:blipFill>
          <a:blip r:embed="rId1"/>
          <a:stretch/>
        </p:blipFill>
        <p:spPr>
          <a:xfrm>
            <a:off x="216000" y="1014480"/>
            <a:ext cx="6407640" cy="640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32040" y="1060200"/>
            <a:ext cx="6857280" cy="793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Flamme sur le monde,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Feu qui chasse l'ombre,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Flamme de lumière,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Viens dans nos ténèbres,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Dieu !</a:t>
            </a: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17280" y="1641240"/>
            <a:ext cx="6857280" cy="64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Fleuve des eaux vives,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 de l'autre rive,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Fleuve au long voyage,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Porte-nous au large, Esprit de Dieu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360" y="181080"/>
            <a:ext cx="6857280" cy="73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Voix qui nous rassemble,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Cri d'une espérance,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Voix qui nous réveille, Esprit de Dieu,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Clame la nouvelle, Esprit de Dieu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vérité,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Brise du Seigneur,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Esprit de liberté,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Passe dans nos cœurs !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Application>LibreOffice/5.3.3.2$Windows_x86 LibreOffice_project/3d9a8b4b4e538a85e0782bd6c2d430bafe583448</Application>
  <Words>2204</Words>
  <Paragraphs>641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2023-05-21T16:29:47Z</dcterms:modified>
  <cp:revision>178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77</vt:i4>
  </property>
</Properties>
</file>