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Slides/notesSlide1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6.wmf" ContentType="image/x-wmf"/>
  <Override PartName="/ppt/media/image5.jpeg" ContentType="image/jpeg"/>
  <Override PartName="/ppt/media/image8.wmf" ContentType="image/x-wmf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6DEEA47-8F9E-4873-AD5C-9732D3395DCA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 hidden="1"/>
          <p:cNvSpPr/>
          <p:nvPr/>
        </p:nvSpPr>
        <p:spPr>
          <a:xfrm>
            <a:off x="1143000" y="3048120"/>
            <a:ext cx="4571640" cy="30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4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525600" y="3564000"/>
            <a:ext cx="5805000" cy="390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  juin 2023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Dimanche de la TRINITÉ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Année 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0" y="1187280"/>
            <a:ext cx="6857640" cy="864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LOUANGE  ET  GLOIRE  A  TON NOM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Louange et gloire à ton Nom,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Dieu de l’Univers,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Dieu, Gloire à Dieu,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plus haut des cieux !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Dieu, Gloire à Dieu,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plus haut des cieux !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2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Venez, chantons notre Dieu,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C’est lui notre Créateur,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0" y="4500720"/>
            <a:ext cx="6857640" cy="51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3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veux chanter pour mon Dieu,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les jours de ma vie,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Dieu, Gloire à Dieu,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plus haut des cieux !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Dieu, Gloire à Dieu,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plus haut des cieux !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824120" y="120816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-89640" y="77040"/>
            <a:ext cx="6857640" cy="345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CANTIQUE DE DANIEL 3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TOI, LOUANGE ET GLOIRE ÉTERNELLEMENT !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Béni sois-tu, Seigneur,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de nos pères.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Béni soit le nom très saint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ta gloire.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Béni sois-tu 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ton saint temple de gloire.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Béni sois-tu 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le trône de ton règne.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Béni sois-tu, 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sondes les abîmes.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Toi qui sièges 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au-dessus des Kéroubim.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 Béni sois-tu au firmament,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le ciel: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"/>
          <p:cNvSpPr/>
          <p:nvPr/>
        </p:nvSpPr>
        <p:spPr>
          <a:xfrm>
            <a:off x="144360" y="216000"/>
            <a:ext cx="6624360" cy="82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Jubilate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Paroles et musique : Communauté de l'Emmanuel (G. Creaton)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 Deo.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car il est bon, 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est éternel,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l'Orient à l'Occident, 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Bénissons Dieu pour ses merveilles, alléluia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5" descr=""/>
          <p:cNvPicPr/>
          <p:nvPr/>
        </p:nvPicPr>
        <p:blipFill>
          <a:blip r:embed="rId1"/>
          <a:stretch/>
        </p:blipFill>
        <p:spPr>
          <a:xfrm>
            <a:off x="-324000" y="3859200"/>
            <a:ext cx="7497360" cy="503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"/>
          <p:cNvSpPr/>
          <p:nvPr/>
        </p:nvSpPr>
        <p:spPr>
          <a:xfrm>
            <a:off x="260280" y="540000"/>
            <a:ext cx="6332040" cy="85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7" name="Picture 7" descr=""/>
          <p:cNvPicPr/>
          <p:nvPr/>
        </p:nvPicPr>
        <p:blipFill>
          <a:blip r:embed="rId1"/>
          <a:stretch/>
        </p:blipFill>
        <p:spPr>
          <a:xfrm>
            <a:off x="71280" y="217440"/>
            <a:ext cx="6741720" cy="867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981000" y="5329080"/>
            <a:ext cx="489744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dans notre cœur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 peu plus de tendresse.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dans notre vie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 peu plus d’amour.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706320" y="648000"/>
            <a:ext cx="5614560" cy="71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</a:t>
            </a:r>
            <a:br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Paroles et musique : Père A. Bollevis Saniko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? Comment ? 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Quand je regarde autour de moi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vois ta gloire, Seigneur Jésus,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bénis.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? Comment ?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5328000" y="2808000"/>
            <a:ext cx="1456920" cy="20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216000" y="648000"/>
            <a:ext cx="6551640" cy="81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br/>
            <a:br/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? Comment ? </a:t>
            </a:r>
            <a:br/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regarde autour de moi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vois mes frères, Seigneur Jésus,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merci pour eux.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!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? Comment ?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4968000" y="1656000"/>
            <a:ext cx="1240920" cy="206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0" y="648000"/>
            <a:ext cx="7027560" cy="81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br/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? Comment ?</a:t>
            </a:r>
            <a:br/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Comment ne pas te louer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279000" y="1440000"/>
            <a:ext cx="6340680" cy="466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SAINT, LE DIEU DE L’UNIVERS (C178)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Seigneur, le Dieu de l’univers,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 !</a:t>
            </a: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(bis</a:t>
            </a: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ciel et la terre sont remplis de ta gloire,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 !</a:t>
            </a: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Qu’il soit béni au nom du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Celui qui est, qui était et qui vient.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</a:t>
            </a: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!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260280" y="284400"/>
            <a:ext cx="6597720" cy="813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ANAMNÈSE  DE  T. MERTENS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dames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as traversé la mort,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es ressuscité.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l’Espérance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attendons ton retour, Seigneur Jésus.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as traversé la mort,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es ressuscité.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l’Espérance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attendons ton retour, Seigneur Jésus.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"/>
          <p:cNvSpPr/>
          <p:nvPr/>
        </p:nvSpPr>
        <p:spPr>
          <a:xfrm>
            <a:off x="0" y="216000"/>
            <a:ext cx="6857640" cy="84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CHANTEZ,  PRIEZ,  CELEBREZ   LE  SEIGNEUR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 40-73)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Chantez, priez, célébrez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accueille, peuple du monde.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Chantez, priez, célébrez Son Nom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 dans sa maison.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1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a fait le ciel et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Façonné l’homme à son image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2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sauva Noé du déluge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L’arc-en-ciel en signe d’alliance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6120" cy="982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4"/>
          <p:cNvSpPr/>
          <p:nvPr/>
        </p:nvSpPr>
        <p:spPr>
          <a:xfrm>
            <a:off x="-171360" y="2915640"/>
            <a:ext cx="7100640" cy="56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69920" y="284040"/>
            <a:ext cx="6597720" cy="85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 DIT DE MOZART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 qui enlèves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péché du monde,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Seigneur. (bis)</a:t>
            </a:r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péché du monde,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Seigneur. (bis)</a:t>
            </a:r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péché du monde,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Donne-nous la Paix, Seigneur.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04640" y="3780000"/>
            <a:ext cx="590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2" name="" descr=""/>
          <p:cNvPicPr/>
          <p:nvPr/>
        </p:nvPicPr>
        <p:blipFill>
          <a:blip r:embed="rId1"/>
          <a:stretch/>
        </p:blipFill>
        <p:spPr>
          <a:xfrm>
            <a:off x="360" y="3086280"/>
            <a:ext cx="6858000" cy="594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1000" cy="651600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-99360" y="6479640"/>
            <a:ext cx="6957000" cy="266400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Mon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reconnais que tu es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chaque fois que je dis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nom du Père, du Fils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du Saint Esprit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360" y="430920"/>
            <a:ext cx="6857640" cy="734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</a:t>
            </a: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D’Abraham, Il fit un grand peuple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milliers fut sa descendance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4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perçut le cri de son peuple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mena en terre promise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Eternel est son amour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Chantez, priez, célébrez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accueille, peuple du monde.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Chantez, priez, célébrez Son Nom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 dans sa maison.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144360" y="343080"/>
            <a:ext cx="6480360" cy="777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1920" algn="ctr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(D44-80)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-863640" y="60480"/>
            <a:ext cx="8669520" cy="996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moment de passer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-820800" y="76320"/>
            <a:ext cx="8669520" cy="941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se livre lui-même en partage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 amour pour son peuple affamé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192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216000" y="317520"/>
            <a:ext cx="6480000" cy="837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C'est la foi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fait reconnaître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ce pain et ce vin consacrés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présence de Dieu notre maître,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216000" y="-45000"/>
            <a:ext cx="6545520" cy="886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Que nos langues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merveille que Dieu fait pour nous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-380880" y="155520"/>
            <a:ext cx="7697520" cy="947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Envie d'agir, envie d'aimer</a:t>
            </a:r>
            <a:br/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D. Sciaky/M. Wackenheim</a:t>
            </a:r>
            <a:br/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Envie d'agir, envie d'aimer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Ouvrir son cœur et ses volets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Envie d'agir, envie d'aimer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Offrir au monde une clarté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Offrir au monde une clarté.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Faire un geste, oser un pas,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Partager quelques grains de joie,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Dieu, je crois, n'habite pas loin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si je lui prêtais mes mains.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-380880" y="155520"/>
            <a:ext cx="7697520" cy="1008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Envie d'agir, envie d'aimer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Ouvrir son cœur et ses volets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Envie d'agir, envie d'aimer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Offrir au monde une clarté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Offrir au monde une clarté.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Voir de jour et aussi de nuit,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Regarder un peu mieux sans bruit,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est là, partout en tout lieu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si je lui prêtais mes yeux.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En chemin, savoir s'arrêter,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S'approcher du monde blessé,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se dit dans chaque malheur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si je lui prêtais mon cœur.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-241200" y="1397160"/>
            <a:ext cx="7289640" cy="737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 1" descr=""/>
          <p:cNvPicPr/>
          <p:nvPr/>
        </p:nvPicPr>
        <p:blipFill>
          <a:blip r:embed="rId1"/>
          <a:srcRect l="9669" t="16485" r="33410" b="5734"/>
          <a:stretch/>
        </p:blipFill>
        <p:spPr>
          <a:xfrm>
            <a:off x="10080" y="683640"/>
            <a:ext cx="6847560" cy="5976360"/>
          </a:xfrm>
          <a:prstGeom prst="rect">
            <a:avLst/>
          </a:prstGeom>
          <a:ln>
            <a:noFill/>
          </a:ln>
        </p:spPr>
      </p:pic>
      <p:pic>
        <p:nvPicPr>
          <p:cNvPr id="414" name="Image 2" descr=""/>
          <p:cNvPicPr/>
          <p:nvPr/>
        </p:nvPicPr>
        <p:blipFill>
          <a:blip r:embed="rId2"/>
          <a:srcRect l="69512" t="85027" r="2017" b="2337"/>
          <a:stretch/>
        </p:blipFill>
        <p:spPr>
          <a:xfrm>
            <a:off x="172080" y="6308640"/>
            <a:ext cx="2880000" cy="1295640"/>
          </a:xfrm>
          <a:prstGeom prst="rect">
            <a:avLst/>
          </a:prstGeom>
          <a:ln>
            <a:noFill/>
          </a:ln>
        </p:spPr>
      </p:pic>
      <p:pic>
        <p:nvPicPr>
          <p:cNvPr id="415" name="Image 3" descr=""/>
          <p:cNvPicPr/>
          <p:nvPr/>
        </p:nvPicPr>
        <p:blipFill>
          <a:blip r:embed="rId3"/>
          <a:srcRect l="69512" t="27560" r="2017" b="47953"/>
          <a:stretch/>
        </p:blipFill>
        <p:spPr>
          <a:xfrm>
            <a:off x="3199320" y="6244920"/>
            <a:ext cx="3600000" cy="23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93600" y="2770200"/>
            <a:ext cx="6668640" cy="62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5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Aux exilés de Babylone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donna la foi qui libère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6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a parlé par les prophètes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 parole est une promesse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 peuple du monde.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 dans sa maison.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1" name="Picture 7" descr=""/>
          <p:cNvPicPr/>
          <p:nvPr/>
        </p:nvPicPr>
        <p:blipFill>
          <a:blip r:embed="rId1"/>
          <a:stretch/>
        </p:blipFill>
        <p:spPr>
          <a:xfrm>
            <a:off x="71280" y="217440"/>
            <a:ext cx="6741720" cy="867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0" y="395280"/>
            <a:ext cx="6855120" cy="136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040" cy="538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0" y="250920"/>
            <a:ext cx="6857640" cy="791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201600" y="2696400"/>
            <a:ext cx="6453000" cy="63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7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combla Marie de sa grâce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se fit chair parmi les hommes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8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Crucifié c’est sa vie qu’Il donne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le Père le ressuscite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 peuple du monde.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 dans sa maison.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0" y="2808360"/>
            <a:ext cx="6857640" cy="633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9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l’Esprit Saint Il nous baptise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Son amour forge notre Eglise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10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Acclamez Dieu ouvrez Le Livre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crée et Dieu nous délivre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  </a:t>
            </a: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 peuple du monde.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 dans sa maison.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336840" y="364320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"/>
          <p:cNvSpPr/>
          <p:nvPr/>
        </p:nvSpPr>
        <p:spPr>
          <a:xfrm>
            <a:off x="300960" y="657360"/>
            <a:ext cx="6292080" cy="831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JESUS, BERGER DE TOUTE  HUMANITE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 310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Jésus, Berger de toute humanité,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venu chercher ceux qui étaient perdus,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 PITIE  DE  NOUS ,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 NOUS  REVENIR ,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 NOUS  REVENIR  A  TOI  !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 PITIE  DE  NOUS  !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Jésus, Berger de toute humanité,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venu guérir ceux qui étaient malades,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 PITIE  DE  NOUS ,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 NOUS  REVENIR ,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 NOUS  REVENIR  A  TOI  !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 PITIE  DE  NOUS 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Jésus, Berger de toute humanité,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venu sauver ceux qui étaient pécheurs,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 PITIE  DE  NOUS ,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 NOUS  REVENIR ,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 NOUS  REVENIR  A  TOI  !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 PITIE  DE  NOUS 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Application>LibreOffice/5.3.3.2$Windows_x86 LibreOffice_project/3d9a8b4b4e538a85e0782bd6c2d430bafe583448</Application>
  <Words>924</Words>
  <Paragraphs>411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2023-05-23T17:44:53Z</dcterms:modified>
  <cp:revision>162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46</vt:i4>
  </property>
</Properties>
</file>