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4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media/image7.jpeg" ContentType="image/jpeg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</p:sldIdLst>
  <p:sldSz cx="6858000" cy="9144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9C3D2C8-8BBB-443F-ABDA-9518D98A1A2C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4281F3D-E5B2-4DB5-98DF-8D0364F2D7C1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+mn-ea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6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1731240" y="5329080"/>
            <a:ext cx="3370680" cy="30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11 juin 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Fête du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Corps et du Sang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du Christ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Kyrie haïtien : Si je t'oublie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je t'oublie, je sais que Toi Seigneur, tu ne m'oublies pas.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je t'oublie, je sais que Toi Seigneur, tu ne m'oublies pas.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as gravé mon nom sur les paumes de tes mains,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je t'en prie, prends pitié de moi. Seigneur je t'en prie, prends pitié de moi.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je trahis, je sais que Toi, Seigneur, tu ne trahis pas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je trahis, je sais que Toi, Seigneur, tu ne trahis pas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m'offres ton amour qui désire mon amour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je t'en prie, prends pitié de moi. Seigneur je t'en prie, prends pitié de moi.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je reviens, je sais que toi Seigneur, tu m'ouvres les bras.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je reviens, je sais que toi Seigneur, tu m'ouvres les bras.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 amour est plus fort que tous mes refus d'amour,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je t'en prie, prends pitié de moi. Seigneur je t'en prie, prends pitié de moi.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A DIEU (L188)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Jean-Noël Klinger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et paix sur la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 hommes qu’il aime.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merveille pour l’homme,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Nous te louons, nous te louons.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t’acclamons, nous t’acclamons.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Nous t’adorons, nous t’adorons.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te chantons, nous te chantons.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et paix sur la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 hommes qu’il aime.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merveille pour l’homme,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Agneau de Dieu, agneau de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la paix, tu es la paix.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Tu es vivant, tu es vivant.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l’amour, tu es l’amour.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5. Toi seul es saint,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seul es saint.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seul es Dieu, toi seul es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144000"/>
            <a:ext cx="6857280" cy="34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PSAUME 147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 :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GLORIFIE LE SEIGNEUR, JÉRUSALEM 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Glorifie le Seigneur, Jérusalem!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Célèbre ton Dieu, ô Sion!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a consolidé les barres de tes portes,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tes murs il a béni tes enfants.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Il fait régner la paix à tes frontières,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d’un pain de froment te rassasie.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envoie sa parole sur la terre: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rapide, son verbe la parcourt.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 Il révèle sa parole à Jacob,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ses volontés et ses lois à Israël.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Pas un peuple qu’il ait ainsi traité;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nul autre n’a connu ses volontés.   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0" y="5543640"/>
            <a:ext cx="6857280" cy="277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  8 (Cathédrale)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3" name="" descr=""/>
          <p:cNvPicPr/>
          <p:nvPr/>
        </p:nvPicPr>
        <p:blipFill>
          <a:blip r:embed="rId1"/>
          <a:stretch/>
        </p:blipFill>
        <p:spPr>
          <a:xfrm>
            <a:off x="-81000" y="1350360"/>
            <a:ext cx="7205400" cy="383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g748659" descr=""/>
          <p:cNvPicPr/>
          <p:nvPr/>
        </p:nvPicPr>
        <p:blipFill>
          <a:blip r:embed="rId1"/>
          <a:srcRect l="11428" t="0" r="-396" b="0"/>
          <a:stretch/>
        </p:blipFill>
        <p:spPr>
          <a:xfrm>
            <a:off x="0" y="2915640"/>
            <a:ext cx="6857280" cy="563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2" descr=""/>
          <p:cNvPicPr/>
          <p:nvPr/>
        </p:nvPicPr>
        <p:blipFill>
          <a:blip r:embed="rId1"/>
          <a:stretch/>
        </p:blipFill>
        <p:spPr>
          <a:xfrm>
            <a:off x="0" y="720720"/>
            <a:ext cx="6884280" cy="845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2"/>
          <p:cNvSpPr/>
          <p:nvPr/>
        </p:nvSpPr>
        <p:spPr>
          <a:xfrm>
            <a:off x="260280" y="540000"/>
            <a:ext cx="6331680" cy="85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052640" y="4289400"/>
            <a:ext cx="43920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"/>
          <p:cNvSpPr/>
          <p:nvPr/>
        </p:nvSpPr>
        <p:spPr>
          <a:xfrm>
            <a:off x="620640" y="3744000"/>
            <a:ext cx="5616000" cy="20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Ô Seigneur, en ce jour,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Écoute ma prière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-360000" y="105840"/>
            <a:ext cx="7414920" cy="103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la table du Christ,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son sang.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pain de Vie Éternelle,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  La Sagesse de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préparé son vin,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elle a dressé la table,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elle invite les saints: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Venez boire à la coupe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manger le pain!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Soyez la joie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accourez au festin ! »</a:t>
            </a:r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-270720" y="549360"/>
            <a:ext cx="7414920" cy="836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la table du Christ,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son sang.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pain de Vie Éternelle,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 Par le pain et le vin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reçus en communion,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sacrifice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nous rend à la Vie. 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sang de l'Alliance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jaillit du cœur de Dieu, 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le Verbe fait chair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s'offre à nous sur la croix.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-360000" y="308160"/>
            <a:ext cx="7414920" cy="1028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la table du Christ,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son sang.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pain de Vie Éternelle,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  Dieu  est  notre  berger,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 ne manquons  de  rien,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  des  prés d'herbe fraîche,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fait reposer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restaure notre âme,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garde du mal,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Il dresse pour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table du Salut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-99360" y="1796040"/>
            <a:ext cx="7126920" cy="816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approchons-nous de la table du Christ,</a:t>
            </a:r>
            <a:br/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livre son corps et son sang.</a:t>
            </a:r>
            <a:br/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fait nourriture, pain de Vie Éternelle,</a:t>
            </a:r>
            <a:br/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fait boire à la coupe des Noces de l'Agneau</a:t>
            </a: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4,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cours des premiers temps, lorsque le juste, Abel,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Offrit le sacrifice, signe du don parfait,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la main de son frère, son sang fut répandu,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un cri d'innocent préfigurant Jésus.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5,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Lorsque Melchisedeq accueillit Abraham,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Lui le roi et grand-prêtre, adorant le Très-Haut,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Annonça l'Alliance par le pain et le vin :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bénit Abraham et fut signe du Christ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6.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entendit la voix de son peuple en douleur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envoya Moïse libérer ses enfants.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Ils mangèrent la Pâque, le bâton à la main,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la manne au désert comme un pain quotidien.</a:t>
            </a:r>
            <a:br/>
            <a:br/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-157680" y="1441080"/>
            <a:ext cx="7171560" cy="640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Refrain.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approchons-nous de la table du Christ,</a:t>
            </a:r>
            <a:br/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livre son corps et son sang.</a:t>
            </a:r>
            <a:br/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fait nourriture, pain de Vie Éternelle,</a:t>
            </a:r>
            <a:br/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fait boire à la coupe des Noces de l'Agneau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7.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Restant le seul témoin au cœur brûlant pour Dieu,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Elie fut le prophète de feu et de douceur.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grâce au pain des anges qu'il put gravir l'Horeb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découvrir son Dieu dans un souffle d'amour.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8.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Réjouis-Toi, Sion! Chante Jérusalem!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Reçois le sacrifice qui te donne la paix!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te comble de grâce, il vient te visiter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Afin de rassembler tes enfants dispersés.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3" descr=""/>
          <p:cNvPicPr/>
          <p:nvPr/>
        </p:nvPicPr>
        <p:blipFill>
          <a:blip r:embed="rId1"/>
          <a:stretch/>
        </p:blipFill>
        <p:spPr>
          <a:xfrm>
            <a:off x="0" y="865080"/>
            <a:ext cx="6895440" cy="802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-288000" y="288000"/>
            <a:ext cx="7171560" cy="885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la table du Christ,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son sang.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pain de Vie Éternelle,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9.  Rayonne et resplendis,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Église du Seigneur,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Il est ta Lumière,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l'a ressuscité !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tout genou fléchisse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nom de Jésus Christ !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rend à la Vie par son Eucharistie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-1684440" y="0"/>
            <a:ext cx="10175760" cy="777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</a:t>
            </a: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Dieu saint, Dieu juste,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vivant,  nous te chantons.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saint, Dieu libre,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d’amour,  nous te louons.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tiens la vie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du monde en tes mains.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prends ce jour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créer demain.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saint, nous accueillons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celui que tu envoies.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 tu viens à nous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Dieu nous vient par toi.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 rot="36000">
            <a:off x="119160" y="1966680"/>
            <a:ext cx="6551280" cy="467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 – messe celtique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Laurent Grzybowski / Jo Akepsimas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est grand le mystère de la foi.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proclamons ta mort,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célébrons ta résurrection.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attendons ta venue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la gloire,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880" cy="784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" descr=""/>
          <p:cNvPicPr/>
          <p:nvPr/>
        </p:nvPicPr>
        <p:blipFill>
          <a:blip r:embed="rId1"/>
          <a:stretch/>
        </p:blipFill>
        <p:spPr>
          <a:xfrm>
            <a:off x="-78120" y="-230400"/>
            <a:ext cx="6935760" cy="982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4"/>
          <p:cNvSpPr/>
          <p:nvPr/>
        </p:nvSpPr>
        <p:spPr>
          <a:xfrm>
            <a:off x="-171360" y="2915640"/>
            <a:ext cx="7100280" cy="563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3" descr=""/>
          <p:cNvPicPr/>
          <p:nvPr/>
        </p:nvPicPr>
        <p:blipFill>
          <a:blip r:embed="rId1"/>
          <a:stretch/>
        </p:blipFill>
        <p:spPr>
          <a:xfrm>
            <a:off x="0" y="3564000"/>
            <a:ext cx="6857280" cy="5465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-1900080" y="0"/>
            <a:ext cx="10873800" cy="777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6. Seigneur, pour nous sauver,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meurs sur une croix.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mort nous rend la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l’Agneau pascal, c’est toi.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ton Corps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transpercé pour nous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ton Sang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répandu pour nous.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prix de ta Passion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là devant nos yeux.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prix de ton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vaut la paix de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2" descr=""/>
          <p:cNvPicPr/>
          <p:nvPr/>
        </p:nvPicPr>
        <p:blipFill>
          <a:blip r:embed="rId1"/>
          <a:stretch/>
        </p:blipFill>
        <p:spPr>
          <a:xfrm>
            <a:off x="276120" y="611280"/>
            <a:ext cx="6247800" cy="820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0000" y="-36360"/>
            <a:ext cx="7190640" cy="6515640"/>
          </a:xfrm>
          <a:prstGeom prst="rect">
            <a:avLst/>
          </a:prstGeom>
          <a:ln>
            <a:noFill/>
          </a:ln>
        </p:spPr>
      </p:pic>
      <p:sp>
        <p:nvSpPr>
          <p:cNvPr id="335" name="CustomShape 1"/>
          <p:cNvSpPr/>
          <p:nvPr/>
        </p:nvSpPr>
        <p:spPr>
          <a:xfrm>
            <a:off x="-99360" y="6479640"/>
            <a:ext cx="6956640" cy="266364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demandons la grâce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d’être enracinés dans l’Église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recevoir Jésus Pain de vie,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pain vivant descendu du ciel, »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devenir son Corps.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44360" y="343080"/>
            <a:ext cx="6480000" cy="777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CORPS ET LE SANG DU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(D44-80)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-863640" y="60480"/>
            <a:ext cx="8669160" cy="996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moment de passer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prit du pain et du vin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soit accompli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mystère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apaise à jamais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faim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-820800" y="76320"/>
            <a:ext cx="8669160" cy="941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se livre lui-même en partage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amour pour son peuple affamé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comble de son héritage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afin que nous soyons rassasiés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0" y="317520"/>
            <a:ext cx="6857640" cy="795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2976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C'est la foi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nous fait reconnaître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ce pain et ce vin consacrés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présence de Dieu notre maître,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Seigneur Jésus ressuscité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120" y="288000"/>
            <a:ext cx="6761520" cy="8717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2976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Que nos langues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sans cesse proclament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merveille que Dieu fait pour nous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Aujourd'hui il allume une flamme,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afin que nous l'aimions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jusqu'au bout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976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2"/>
          <p:cNvSpPr/>
          <p:nvPr/>
        </p:nvSpPr>
        <p:spPr>
          <a:xfrm>
            <a:off x="230040" y="174600"/>
            <a:ext cx="6397560" cy="81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NOURRIS DU MÊME PAIN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Nourris du même pain,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Joyeux du même vin,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sommes le corps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Christ,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l'amour de nos frères,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la gloire du père.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Dieu a façonné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poussière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ses mains paternelles,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son sang nous a vêtus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la lumière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la Pâque éternelle.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080" cy="14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6763680" cy="914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2"/>
          <p:cNvSpPr/>
          <p:nvPr/>
        </p:nvSpPr>
        <p:spPr>
          <a:xfrm>
            <a:off x="230040" y="1514520"/>
            <a:ext cx="6397560" cy="691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Nourris du même pain,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Joyeux du même vin,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sommes le corps du Christ,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l'amour de nos frères,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la gloire du père.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Dieu nous a nommés dans sa tendresse,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Modelant son image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son sang nous a rendu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toute jeunesse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les âges des âges.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6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080" cy="14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2"/>
          <p:cNvSpPr/>
          <p:nvPr/>
        </p:nvSpPr>
        <p:spPr>
          <a:xfrm>
            <a:off x="230040" y="1514520"/>
            <a:ext cx="6397560" cy="691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Nourris du même pain,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Joyeux du même vin,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sommes le corps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Christ,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l'amour de nos frères,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la gloire du père.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Dieu nous a remplis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son haleine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qu'éclate sa gloire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son sang a fait lever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toute peine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esprit de victoire.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9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080" cy="14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3" descr=""/>
          <p:cNvPicPr/>
          <p:nvPr/>
        </p:nvPicPr>
        <p:blipFill>
          <a:blip r:embed="rId1"/>
          <a:srcRect l="2161" t="8418" r="52957" b="0"/>
          <a:stretch/>
        </p:blipFill>
        <p:spPr>
          <a:xfrm>
            <a:off x="149400" y="468360"/>
            <a:ext cx="6663600" cy="8497080"/>
          </a:xfrm>
          <a:prstGeom prst="rect">
            <a:avLst/>
          </a:prstGeom>
          <a:ln>
            <a:noFill/>
          </a:ln>
        </p:spPr>
      </p:pic>
      <p:sp>
        <p:nvSpPr>
          <p:cNvPr id="351" name="CustomShape 1"/>
          <p:cNvSpPr/>
          <p:nvPr/>
        </p:nvSpPr>
        <p:spPr>
          <a:xfrm>
            <a:off x="220680" y="539640"/>
            <a:ext cx="1224720" cy="57564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Image 2" descr=""/>
          <p:cNvPicPr/>
          <p:nvPr/>
        </p:nvPicPr>
        <p:blipFill>
          <a:blip r:embed="rId1"/>
          <a:stretch/>
        </p:blipFill>
        <p:spPr>
          <a:xfrm>
            <a:off x="1243080" y="1475640"/>
            <a:ext cx="4371120" cy="7400160"/>
          </a:xfrm>
          <a:prstGeom prst="rect">
            <a:avLst/>
          </a:prstGeom>
          <a:ln>
            <a:noFill/>
          </a:ln>
        </p:spPr>
      </p:pic>
      <p:sp>
        <p:nvSpPr>
          <p:cNvPr id="353" name="CustomShape 1"/>
          <p:cNvSpPr/>
          <p:nvPr/>
        </p:nvSpPr>
        <p:spPr>
          <a:xfrm>
            <a:off x="2331360" y="3002760"/>
            <a:ext cx="248688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« </a:t>
            </a:r>
            <a:r>
              <a:rPr b="1" i="1" lang="fr-BE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ench Script MT"/>
                <a:ea typeface="Calibri"/>
              </a:rPr>
              <a:t>Celui qui mange de ce pain vivra éternellement </a:t>
            </a:r>
            <a:r>
              <a:rPr b="1" i="1" lang="fr-BE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»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2107440" y="6009480"/>
            <a:ext cx="2763000" cy="775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ench Script MT"/>
                <a:ea typeface="Calibri"/>
              </a:rPr>
              <a:t>Seigneur Jésus, pour moi, tu es le Pain de Vie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949320" y="12903120"/>
            <a:ext cx="2763000" cy="775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ench Script MT"/>
                <a:ea typeface="Calibri"/>
              </a:rPr>
              <a:t>Seigneur J</a:t>
            </a:r>
            <a:r>
              <a:rPr b="1" i="1" lang="fr-BE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é</a:t>
            </a:r>
            <a:r>
              <a:rPr b="1" i="1" lang="fr-BE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ench Script MT"/>
                <a:ea typeface="Calibri"/>
              </a:rPr>
              <a:t>us, pour moi, tu es le Pain de Vie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0" y="0"/>
            <a:ext cx="68572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5"/>
          <p:cNvSpPr/>
          <p:nvPr/>
        </p:nvSpPr>
        <p:spPr>
          <a:xfrm>
            <a:off x="0" y="457200"/>
            <a:ext cx="685728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6"/>
          <p:cNvSpPr/>
          <p:nvPr/>
        </p:nvSpPr>
        <p:spPr>
          <a:xfrm>
            <a:off x="0" y="7858080"/>
            <a:ext cx="68572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7"/>
          <p:cNvSpPr/>
          <p:nvPr/>
        </p:nvSpPr>
        <p:spPr>
          <a:xfrm>
            <a:off x="0" y="8315280"/>
            <a:ext cx="685728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452520" y="417600"/>
            <a:ext cx="6171840" cy="764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là, au cœur de nos vies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(L102)</a:t>
            </a:r>
            <a:br/>
            <a:br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là, au cœur de nos vies,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c'est toi qui nous fais vivre,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là au cœur de nos vies,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 vivant, ô Jésus Christ.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Dans le secret de nos tendresses,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là, 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les matins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nos promesses,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452520" y="417600"/>
            <a:ext cx="6171840" cy="764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là, au cœur de nos vies,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c'est toi qui nous fais vivre,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là au cœur de nos vies,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Bien vivant, ô Jésus Christ.</a:t>
            </a:r>
            <a:br/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Dans nos cœurs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tout remplis d'orages,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là, 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tous les ciels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nos voyages,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là.</a:t>
            </a:r>
            <a:br/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Au plein milieu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nos tempêtes,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là, 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la musique de nos fêtes,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là.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0" y="395280"/>
            <a:ext cx="6855120" cy="136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3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6040" cy="538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-171360" y="0"/>
            <a:ext cx="7173360" cy="777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DONC A MIS LA TABLE ?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(C 121)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donc a mis la table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où nous attend le pain ?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donc emplit la coupe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où nous boirons le vin ?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Quel est celui qui nous a conviés ?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Quel est celui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peut nous combler ?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Allons vers le festin.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dira son nom.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Allons vers le festin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qu’il donne en sa maison.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-171360" y="1200240"/>
            <a:ext cx="7173360" cy="764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C’est toi, Jésus,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nous conduis vers ce repas.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rien ne peut manquer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qui suivra ses pas.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nous,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vie prend le goût du pain.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nous,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vie coule comme un vin.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viens nous inviter,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nous l’avais promis.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joie revient brûler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cœur de tes amis.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-1608120" y="1152360"/>
            <a:ext cx="10175400" cy="825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Seigneur, prends-nous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Dieu à qui tu t’es offert.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Dis-lui ton chant d’amour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nom de l’univers.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Voilà nos cœurs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porte-les vers lui.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Voilà nos vies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reçois-les pour lui.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toi, nous chanterons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celui qui nous bénit.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toi, dans ce repas,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lui serons unis.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2870</TotalTime>
  <Application>LibreOffice/5.3.3.2$Windows_x86 LibreOffice_project/3d9a8b4b4e538a85e0782bd6c2d430bafe583448</Application>
  <Words>1076</Words>
  <Paragraphs>325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2023-06-02T21:48:42Z</dcterms:modified>
  <cp:revision>162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40</vt:i4>
  </property>
</Properties>
</file>