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gif" ContentType="image/gif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80" Type="http://schemas.openxmlformats.org/officeDocument/2006/relationships/slide" Target="slides/slide65.xml"/><Relationship Id="rId81" Type="http://schemas.openxmlformats.org/officeDocument/2006/relationships/slide" Target="slides/slide66.xml"/><Relationship Id="rId82" Type="http://schemas.openxmlformats.org/officeDocument/2006/relationships/slide" Target="slides/slide67.xml"/><Relationship Id="rId83" Type="http://schemas.openxmlformats.org/officeDocument/2006/relationships/slide" Target="slides/slide68.xml"/><Relationship Id="rId84" Type="http://schemas.openxmlformats.org/officeDocument/2006/relationships/slide" Target="slides/slide69.xml"/><Relationship Id="rId85" Type="http://schemas.openxmlformats.org/officeDocument/2006/relationships/slide" Target="slides/slide70.xml"/><Relationship Id="rId86" Type="http://schemas.openxmlformats.org/officeDocument/2006/relationships/slide" Target="slides/slide7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A04D4E7-74F7-451B-937B-BB2159A2881D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755640" y="5078520"/>
            <a:ext cx="6046920" cy="481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6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6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986760" y="5329080"/>
            <a:ext cx="4857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16 juillet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15°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0" y="0"/>
            <a:ext cx="6856920" cy="85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5.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Réveille ton courage,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laboure bien ton champ.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le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368280" y="2124000"/>
            <a:ext cx="6118560" cy="45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2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CustomShape 4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CustomShape 5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6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368280" y="2124000"/>
            <a:ext cx="6118560" cy="45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2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4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5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6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368280" y="2124000"/>
            <a:ext cx="6118560" cy="45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2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3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4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CustomShape 5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6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-27000" y="252360"/>
            <a:ext cx="6983640" cy="86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(Patrick Richard)</a:t>
            </a:r>
            <a:br/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glorifions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-27000" y="252360"/>
            <a:ext cx="6983640" cy="831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 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1440" y="511200"/>
            <a:ext cx="6983640" cy="737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Sauve-nous du mal, prends pitié,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-27000" y="252360"/>
            <a:ext cx="6983640" cy="831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Jésus-Christ,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5"/>
          <p:cNvSpPr/>
          <p:nvPr/>
        </p:nvSpPr>
        <p:spPr>
          <a:xfrm>
            <a:off x="339840" y="157644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4520" cy="660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0" y="2376360"/>
            <a:ext cx="6983640" cy="502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0" y="216000"/>
            <a:ext cx="6857640" cy="631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64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visites la terre et tu l’abreuves,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bénis les semailles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Tu visites la terre et tu l’abreuves,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la combles de richesses;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ruisseaux de Dieu regorgent d’eau: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prépares les moissons.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Ainsi, tu prépares la terre,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arroses les sillons;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aplanis le sol, tu le détrempes sous les pluies,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bénis les semailles.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Tu couronnes une année de bienfaits;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ton passage, ruisselle l’abondance.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désert, les pâturages ruissellent,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collines débordent d’allégresse.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Les herbages se parent de troupeaux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les plaines se couvrent de blé.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exulte et chante!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CustomShape 6"/>
          <p:cNvSpPr/>
          <p:nvPr/>
        </p:nvSpPr>
        <p:spPr>
          <a:xfrm>
            <a:off x="698400" y="-395280"/>
            <a:ext cx="5135400" cy="911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2" descr=""/>
          <p:cNvPicPr/>
          <p:nvPr/>
        </p:nvPicPr>
        <p:blipFill>
          <a:blip r:embed="rId1"/>
          <a:stretch/>
        </p:blipFill>
        <p:spPr>
          <a:xfrm>
            <a:off x="-430200" y="971640"/>
            <a:ext cx="7745760" cy="792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504000" y="3496680"/>
            <a:ext cx="5904000" cy="20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Seigneur, Dieu de bonté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Père du ciel,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Entends, entends nos prières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6" name="Picture 8" descr=""/>
          <p:cNvPicPr/>
          <p:nvPr/>
        </p:nvPicPr>
        <p:blipFill>
          <a:blip r:embed="rId1"/>
          <a:stretch/>
        </p:blipFill>
        <p:spPr>
          <a:xfrm>
            <a:off x="-963720" y="1909800"/>
            <a:ext cx="8855640" cy="683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Toi, Seigneur (B36-92-2)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Nicole Berthet – Jean-Jo Roux)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vois nos mains qui s’élèvent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seul chant joyeux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jailli de nos lèvres.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tous ces jours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travail et de fête,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prières s’élancent.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Transforme nos mains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un chant de louange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servant nos frères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c’est toi qu’elles chantent,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Vois nos mains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vienne ton règne.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nos deux mains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change la terre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Remplis de ta force d’amour tous nos gestes,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pain et le vin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la table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Fais de nous,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ferment dans la pâte,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sel d’une vie fraternelle, amicale,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Prends-nous la main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nos forces s’épuisent.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Père, que ta main aujourd’hui nous conduise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Là où nous verrons se lever la justice,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287280" y="357480"/>
            <a:ext cx="6451920" cy="81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287280" y="752760"/>
            <a:ext cx="6451920" cy="734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936720" y="2232000"/>
            <a:ext cx="5326200" cy="307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3" name="Picture 8" descr=""/>
          <p:cNvPicPr/>
          <p:nvPr/>
        </p:nvPicPr>
        <p:blipFill>
          <a:blip r:embed="rId1"/>
          <a:stretch/>
        </p:blipFill>
        <p:spPr>
          <a:xfrm>
            <a:off x="-289080" y="2556000"/>
            <a:ext cx="7388640" cy="635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-71280" y="-131760"/>
            <a:ext cx="6927840" cy="91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7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-71280" y="-9360"/>
            <a:ext cx="6810480" cy="88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-71280" y="478080"/>
            <a:ext cx="6810480" cy="78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-71280" y="478080"/>
            <a:ext cx="6810480" cy="78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0" name="Picture 8" descr=""/>
          <p:cNvPicPr/>
          <p:nvPr/>
        </p:nvPicPr>
        <p:blipFill>
          <a:blip r:embed="rId1"/>
          <a:stretch/>
        </p:blipFill>
        <p:spPr>
          <a:xfrm>
            <a:off x="-1682640" y="3075120"/>
            <a:ext cx="10224000" cy="574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2" descr=""/>
          <p:cNvPicPr/>
          <p:nvPr/>
        </p:nvPicPr>
        <p:blipFill>
          <a:blip r:embed="rId1"/>
          <a:stretch/>
        </p:blipFill>
        <p:spPr>
          <a:xfrm>
            <a:off x="0" y="1979640"/>
            <a:ext cx="6856920" cy="68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-98280" y="5904000"/>
            <a:ext cx="6956280" cy="324000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la grâce de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pas étouffer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paroles que Dieu nous adresse,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de les faire grandir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prière quotidienne.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8" name="" descr=""/>
          <p:cNvPicPr/>
          <p:nvPr/>
        </p:nvPicPr>
        <p:blipFill>
          <a:blip r:embed="rId1"/>
          <a:stretch/>
        </p:blipFill>
        <p:spPr>
          <a:xfrm>
            <a:off x="-5400" y="0"/>
            <a:ext cx="6885360" cy="59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Ch. Guerret-Fourneau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J'ai cherché le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il m'a écouté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m'a guéri de mes peurs,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sans fin je le louera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regarde ceux qu'il aime, il écoute leur voix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les console de leurs peines et il guide leurs pas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Ceux qui cherchent le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seront privés de rien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S'ils lui ouvrent leur cœur, ils seront comblés de biens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Tournez les yeux vers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rayonnez de joie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Chantez son nom de tout votre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est votre sauveur,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c'est Lui votre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0" y="288000"/>
            <a:ext cx="6857640" cy="807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36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r>
              <a:rPr b="1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(SM 90)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la plante pour grandir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besoin d'air et de lumière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 enfants pour s'épanouir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Ont ta parole qui éclaire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Ceux qui ont soif de vérité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ton esprit se voient comblés.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0" y="684360"/>
            <a:ext cx="6857640" cy="819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Comme le torrent et la mer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l’eau claire des fontaines.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le puits dans le désert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toute vie sont nécessaires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combles toujours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vraie vie, de ton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72000" y="468360"/>
            <a:ext cx="6785640" cy="855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36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L'oiseau construit pour ses petits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plus merveilleuse des crèches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les défend, il les nourrit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Reflet d'amour dans tous les êtres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Dieu se livre sans partage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ceux qu'il fit à son image.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72000" y="468360"/>
            <a:ext cx="6785640" cy="758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360"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mille preuves que tu m'aimes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veux te louer par mon chant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Beaucoup de grains font un épi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Beaucoup d’épis font une fête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Une moisson qui rassasie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faim des hommes sur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Unis comme les grains de 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formons la communauté.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36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34920" y="1568520"/>
            <a:ext cx="6822720" cy="679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Comme la maison qu'on bâtit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travail et dans la peine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Seigneur, que tes amis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 marchent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puis s'entraident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qu'ainsi notre foi grandisse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Jésus-Christ qui nous unit.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Dernier 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voici tes enfants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Formant une seule famille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même esprit les animant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même foi, la même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Picture 4" descr=""/>
          <p:cNvPicPr/>
          <p:nvPr/>
        </p:nvPicPr>
        <p:blipFill>
          <a:blip r:embed="rId1"/>
          <a:srcRect l="6136" t="15458" r="38336" b="5549"/>
          <a:stretch/>
        </p:blipFill>
        <p:spPr>
          <a:xfrm>
            <a:off x="30960" y="683640"/>
            <a:ext cx="6856920" cy="6780960"/>
          </a:xfrm>
          <a:prstGeom prst="rect">
            <a:avLst/>
          </a:prstGeom>
          <a:ln>
            <a:noFill/>
          </a:ln>
        </p:spPr>
      </p:pic>
      <p:pic>
        <p:nvPicPr>
          <p:cNvPr id="634" name="Picture 3" descr=""/>
          <p:cNvPicPr/>
          <p:nvPr/>
        </p:nvPicPr>
        <p:blipFill>
          <a:blip r:embed="rId2"/>
          <a:srcRect l="64418" t="78491" r="7983" b="2918"/>
          <a:stretch/>
        </p:blipFill>
        <p:spPr>
          <a:xfrm>
            <a:off x="260640" y="6636600"/>
            <a:ext cx="4388400" cy="2038680"/>
          </a:xfrm>
          <a:prstGeom prst="rect">
            <a:avLst/>
          </a:prstGeom>
          <a:ln>
            <a:noFill/>
          </a:ln>
        </p:spPr>
      </p:pic>
      <p:pic>
        <p:nvPicPr>
          <p:cNvPr id="635" name="Image 34" descr=""/>
          <p:cNvPicPr/>
          <p:nvPr/>
        </p:nvPicPr>
        <p:blipFill>
          <a:blip r:embed="rId3"/>
          <a:srcRect l="64462" t="24741" r="7309" b="41752"/>
          <a:stretch/>
        </p:blipFill>
        <p:spPr>
          <a:xfrm>
            <a:off x="2277000" y="683640"/>
            <a:ext cx="2984400" cy="2465280"/>
          </a:xfrm>
          <a:prstGeom prst="rect">
            <a:avLst/>
          </a:prstGeom>
          <a:ln>
            <a:noFill/>
          </a:ln>
        </p:spPr>
      </p:pic>
      <p:sp>
        <p:nvSpPr>
          <p:cNvPr id="636" name="CustomShape 1"/>
          <p:cNvSpPr/>
          <p:nvPr/>
        </p:nvSpPr>
        <p:spPr>
          <a:xfrm>
            <a:off x="30960" y="226440"/>
            <a:ext cx="685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2"/>
          <p:cNvSpPr/>
          <p:nvPr/>
        </p:nvSpPr>
        <p:spPr>
          <a:xfrm>
            <a:off x="3159720" y="5878080"/>
            <a:ext cx="599400" cy="25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</a:t>
            </a:r>
            <a:endParaRPr b="0" lang="fr-BE" sz="1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3159720" y="7174440"/>
            <a:ext cx="599400" cy="2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</a:t>
            </a:r>
            <a:endParaRPr b="0" lang="fr-BE" sz="1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CustomShape 4"/>
          <p:cNvSpPr/>
          <p:nvPr/>
        </p:nvSpPr>
        <p:spPr>
          <a:xfrm>
            <a:off x="3351600" y="8803440"/>
            <a:ext cx="215280" cy="2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fr-BE" sz="1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Picture 2" descr=""/>
          <p:cNvPicPr/>
          <p:nvPr/>
        </p:nvPicPr>
        <p:blipFill>
          <a:blip r:embed="rId1"/>
          <a:stretch/>
        </p:blipFill>
        <p:spPr>
          <a:xfrm>
            <a:off x="-747720" y="4238640"/>
            <a:ext cx="8252280" cy="465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(Sœur Sourire)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Tous les chemins de ce monde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conduisent vers le ciel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vent qui vagabonde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T'emmène vers le soleil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parsemés d'amitié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regard dе ton frère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Attend de tе rencontrer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plaine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S'en vont inlassablement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Malgré les joies et les peines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l'horizon éclatant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demandent d'espérer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qui te convie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banquet d'éternité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2"/>
          <p:cNvSpPr/>
          <p:nvPr/>
        </p:nvSpPr>
        <p:spPr>
          <a:xfrm>
            <a:off x="-58680" y="432000"/>
            <a:ext cx="6915600" cy="83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 LES  CHEMINS  DU  MONDE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(G 127)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ferme par l’oreille,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ferme pas ton cœur.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0" y="395280"/>
            <a:ext cx="6854040" cy="13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2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960" cy="538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2"/>
          <p:cNvSpPr/>
          <p:nvPr/>
        </p:nvSpPr>
        <p:spPr>
          <a:xfrm>
            <a:off x="-58680" y="432000"/>
            <a:ext cx="6915600" cy="83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Arrache les épines,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arrache les buissons.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0" y="1080000"/>
            <a:ext cx="6856920" cy="751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les chemins du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a semé le bon grain.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dans le cœur des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viendra récolter sa moisson.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Méprise ta richesse,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méprise ton argent.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le Seigneur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Résiste à la tempête,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résiste à tous les vents.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 le Seigneur :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blé mûrira.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Application>LibreOffice/5.3.3.2$Windows_x86 LibreOffice_project/3d9a8b4b4e538a85e0782bd6c2d430bafe583448</Application>
  <Words>655</Words>
  <Paragraphs>396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2023-07-07T13:01:25Z</dcterms:modified>
  <cp:revision>187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47</vt:i4>
  </property>
</Properties>
</file>