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_rels/notesSlide25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notesSlide4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gif" ContentType="image/gif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96A57B1-6512-4CD0-A9BC-CF7E8E7C961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914400" y="3257640"/>
            <a:ext cx="7313400" cy="308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914400" y="3257640"/>
            <a:ext cx="7313400" cy="308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120" cy="15256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986760" y="5329080"/>
            <a:ext cx="485748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23 juillet 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16° dimanche du temps ordinaire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0" y="2124000"/>
            <a:ext cx="6191640" cy="768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657360" y="360000"/>
            <a:ext cx="5542560" cy="85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 « A  TOI,  DIEU,  LA LOUANGE »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(AL 201)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Christ,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343080" y="625320"/>
            <a:ext cx="6171120" cy="85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 « A  TOI,  DIEU,  LA  LOUANGE </a:t>
            </a:r>
            <a:r>
              <a:rPr b="1" lang="fr-BE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(AL 201)</a:t>
            </a:r>
            <a:endParaRPr b="0" lang="fr-BE" sz="1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joie du ciel sur la terre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Gloire à Dieu, paix aux hommes,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joie du ciel sur la terre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louons, nous te bénissons,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t’adorons,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te glorifions, nous te rendons grâce,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ton immense gloire,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Dieu, Roi du ciel,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Dieu le Père tout-puissant.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Seigneur, Fils unique, Jésus Christ,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Dieu, Agneau de Dieu,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Fils du Père 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 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0" y="1515960"/>
            <a:ext cx="6856920" cy="76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enlèves le péché du monde,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reçois notre prière;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es assis à la droite du Père,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prends pitié de nous.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toi seul es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seul es le Très-Haut : Jésus-Christ,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avec le Saint-Esprit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la gloire de Dieu le Père.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paix aux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joie du ciel sur la terre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paix aux hommes,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80000"/>
              </a:lnSpc>
              <a:spcBef>
                <a:spcPts val="47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joie du ciel sur la terre !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144000"/>
            <a:ext cx="6856920" cy="752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85.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ES BON ET QUI PARDONNES,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ÉCOUTE MA PRIÈRE, SEIGNEUR.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Toi qui es bon et qui pardonnes,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plein d’amour pour tous ceux qui t’appellent,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écoute ma prière, Seigneur,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entends ma voix qui te supplie.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Toutes les nations, que tu as faites,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viendront se prosterner devant toi,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tu es grand et tu fais des merveilles,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toi, Dieu, le seul.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Toi, Seigneur, Dieu de tendresse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 pitié, lent à la colère, 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plein d’amour et de vérité!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561"/>
              </a:spcBef>
            </a:pPr>
            <a:r>
              <a:rPr b="0" lang="fr-BE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Regarde vers moi, prends pitié de moi.</a:t>
            </a:r>
            <a:endParaRPr b="0" lang="fr-BE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5"/>
          <p:cNvSpPr/>
          <p:nvPr/>
        </p:nvSpPr>
        <p:spPr>
          <a:xfrm>
            <a:off x="0" y="5543640"/>
            <a:ext cx="6857280" cy="277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000" algn="ctr">
              <a:lnSpc>
                <a:spcPct val="100000"/>
              </a:lnSpc>
              <a:spcBef>
                <a:spcPts val="598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  8 (Cathédrale)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100000"/>
              </a:lnSpc>
              <a:spcBef>
                <a:spcPts val="598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-9000" y="1350360"/>
            <a:ext cx="7205760" cy="383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age 1" descr=""/>
          <p:cNvPicPr/>
          <p:nvPr/>
        </p:nvPicPr>
        <p:blipFill>
          <a:blip r:embed="rId1"/>
          <a:stretch/>
        </p:blipFill>
        <p:spPr>
          <a:xfrm>
            <a:off x="-1683720" y="2411640"/>
            <a:ext cx="880632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339840" y="157644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Image 1" descr=""/>
          <p:cNvPicPr/>
          <p:nvPr/>
        </p:nvPicPr>
        <p:blipFill>
          <a:blip r:embed="rId1"/>
          <a:stretch/>
        </p:blipFill>
        <p:spPr>
          <a:xfrm>
            <a:off x="-984240" y="1784160"/>
            <a:ext cx="8804520" cy="660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2" descr=""/>
          <p:cNvPicPr/>
          <p:nvPr/>
        </p:nvPicPr>
        <p:blipFill>
          <a:blip r:embed="rId1"/>
          <a:stretch/>
        </p:blipFill>
        <p:spPr>
          <a:xfrm>
            <a:off x="-430200" y="971640"/>
            <a:ext cx="7745760" cy="792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"/>
          <p:cNvSpPr/>
          <p:nvPr/>
        </p:nvSpPr>
        <p:spPr>
          <a:xfrm>
            <a:off x="260280" y="540000"/>
            <a:ext cx="6331320" cy="85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052640" y="4289400"/>
            <a:ext cx="4391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2"/>
          <p:cNvSpPr/>
          <p:nvPr/>
        </p:nvSpPr>
        <p:spPr>
          <a:xfrm>
            <a:off x="648000" y="1224000"/>
            <a:ext cx="5615640" cy="68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Ô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mon cœur, je t’écoute,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 parole est une lampe sur ma route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2"/>
          <p:cNvSpPr/>
          <p:nvPr/>
        </p:nvSpPr>
        <p:spPr>
          <a:xfrm>
            <a:off x="404640" y="2268360"/>
            <a:ext cx="604692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765000" y="2124000"/>
            <a:ext cx="532620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5"/>
          <p:cNvSpPr/>
          <p:nvPr/>
        </p:nvSpPr>
        <p:spPr>
          <a:xfrm>
            <a:off x="0" y="657360"/>
            <a:ext cx="6856200" cy="49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vous venons à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Communauté de l'Emmanuel (D. Sheridan) - N° 24-03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Voici offerts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pain, ce vin.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Transforme-les, Dieu d'amour,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vivions.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2"/>
          <p:cNvSpPr/>
          <p:nvPr/>
        </p:nvSpPr>
        <p:spPr>
          <a:xfrm>
            <a:off x="404640" y="2268360"/>
            <a:ext cx="6046920" cy="14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765000" y="2124000"/>
            <a:ext cx="5326200" cy="252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5"/>
          <p:cNvSpPr/>
          <p:nvPr/>
        </p:nvSpPr>
        <p:spPr>
          <a:xfrm>
            <a:off x="720" y="432000"/>
            <a:ext cx="6856200" cy="381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ce don, tu nous guéris.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Accueille-nous,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Pauvres et petits.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Transforme-nous, Dieu d'amour,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que nous vivions.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Humblement, nous venons à toi,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t'offrons nos vies.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s'unissent à ta croix.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 ce don, tu nous guéris.   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LE DIEU DE L’UNIVERS (C178)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Dieu de l’univers,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ciel et la terre sont remplis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ta gloire,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Qu’il soit béni au nom du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Celui qui est, qui était et qui vient.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 au plus haut des cieux ! Hosanna au plus haut des cieux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00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age 1" descr=""/>
          <p:cNvPicPr/>
          <p:nvPr/>
        </p:nvPicPr>
        <p:blipFill>
          <a:blip r:embed="rId1"/>
          <a:stretch/>
        </p:blipFill>
        <p:spPr>
          <a:xfrm>
            <a:off x="-1683720" y="2411640"/>
            <a:ext cx="8806320" cy="49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170640" y="534960"/>
            <a:ext cx="6596640" cy="575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 (C 89)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as connu la mort,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es ressuscité,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tu reviens encore,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nous sauver.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T’aimons,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520" cy="78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280" cy="97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"/>
          <p:cNvSpPr/>
          <p:nvPr/>
        </p:nvSpPr>
        <p:spPr>
          <a:xfrm>
            <a:off x="230040" y="288000"/>
            <a:ext cx="6396480" cy="83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A TOI, DIEU, LA LOUANGE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 DEI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(AL 201)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et 2 : Agneau de Dieu, 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monde.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Prends pitié de nous. </a:t>
            </a:r>
            <a:br/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Agneau de Dieu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Dieu,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enlèves le péché 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monde.</a:t>
            </a:r>
            <a:br/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Donne-nous la Paix. </a:t>
            </a:r>
            <a:endParaRPr b="1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-99360" y="6479640"/>
            <a:ext cx="6956280" cy="2663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chemeClr val="tx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Nous demandons la grâce de l’Esprit Saint pour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faire grandir en nous la vie.</a:t>
            </a:r>
            <a:r>
              <a:rPr b="0" i="1" lang="fr-BE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-5400" y="0"/>
            <a:ext cx="7492680" cy="650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3" name="Picture 6" descr=""/>
          <p:cNvPicPr/>
          <p:nvPr/>
        </p:nvPicPr>
        <p:blipFill>
          <a:blip r:embed="rId1"/>
          <a:stretch/>
        </p:blipFill>
        <p:spPr>
          <a:xfrm>
            <a:off x="0" y="1658880"/>
            <a:ext cx="6856920" cy="5213880"/>
          </a:xfrm>
          <a:prstGeom prst="rect">
            <a:avLst/>
          </a:prstGeom>
          <a:ln>
            <a:noFill/>
          </a:ln>
        </p:spPr>
      </p:pic>
      <p:sp>
        <p:nvSpPr>
          <p:cNvPr id="434" name="CustomShape 5"/>
          <p:cNvSpPr/>
          <p:nvPr/>
        </p:nvSpPr>
        <p:spPr>
          <a:xfrm>
            <a:off x="765000" y="6948360"/>
            <a:ext cx="5255280" cy="22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Parabole de l'ivraie et du bon grain :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La patience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est la profondeur de l'amour »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6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2" name="Picture 8" descr=""/>
          <p:cNvPicPr/>
          <p:nvPr/>
        </p:nvPicPr>
        <p:blipFill>
          <a:blip r:embed="rId1"/>
          <a:stretch/>
        </p:blipFill>
        <p:spPr>
          <a:xfrm>
            <a:off x="-289080" y="2556000"/>
            <a:ext cx="7388640" cy="635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66640" cy="91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144000"/>
            <a:ext cx="6856200" cy="794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28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nous a aimés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 108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guide chaque jour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une étoile dans la nuit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nous partageons le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donne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pain de l'amitié,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pain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-72000" y="279720"/>
            <a:ext cx="6856200" cy="68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gens de son village,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fils du charpentier,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travaille de ses mains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font tous ses amis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connaît le dur labeur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0" y="395640"/>
            <a:ext cx="6856200" cy="64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grand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en mourut sur une croix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fort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triompha de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sortit de son tombeau libre et vainqueur.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0" y="40680"/>
            <a:ext cx="6856200" cy="67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rassemble tous les hommes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fait vivre de sa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tous les chrétiens du monde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les membres de son corps,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rien ne peut les séparer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-89280" y="781200"/>
            <a:ext cx="6855480" cy="728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Dans le creux de nos mains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 362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creux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repose le pain,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corps nous est donné,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Pain vivant partagé.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0" y="1392480"/>
            <a:ext cx="6855480" cy="728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repas de l´amour tu nous as invités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t´avons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 nous t´avons reconnu,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présent, Dieu caché.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-171360" y="1044000"/>
            <a:ext cx="7198200" cy="77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Seigneur est vivant,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en sommes témoins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nous est apparu,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venons l´annoncer.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3338280" y="4438800"/>
            <a:ext cx="180360" cy="11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8" name="Picture 7" descr=""/>
          <p:cNvPicPr/>
          <p:nvPr/>
        </p:nvPicPr>
        <p:blipFill>
          <a:blip r:embed="rId1"/>
          <a:stretch/>
        </p:blipFill>
        <p:spPr>
          <a:xfrm>
            <a:off x="0" y="3813120"/>
            <a:ext cx="6856920" cy="500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-171360" y="1044000"/>
            <a:ext cx="7198200" cy="77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amour est brûlant,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ton amour est présent ;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ainsi que tu l´as dit,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nous donnes ta paix.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-171360" y="1044000"/>
            <a:ext cx="7198200" cy="77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le fond de nos cœurs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où nous suit ton regard,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parler,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 confier nos secrets.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-216000" y="1728000"/>
            <a:ext cx="7486200" cy="59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corps crucifié,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ton sang répandu,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don de ta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voulons te chanter.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-288000" y="1473840"/>
            <a:ext cx="7486200" cy="59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 un jour en nos vies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semblons t´oublier,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Redonne-nous le goût,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Jésus ressuscité,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redonne-nous le goût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ton pain partagé.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quand vient le soir.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Reste avec nous, Seigneur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se fait tard.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CustomShape 4"/>
          <p:cNvSpPr/>
          <p:nvPr/>
        </p:nvSpPr>
        <p:spPr>
          <a:xfrm>
            <a:off x="525600" y="2288520"/>
            <a:ext cx="5804280" cy="30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CustomShape 5"/>
          <p:cNvSpPr/>
          <p:nvPr/>
        </p:nvSpPr>
        <p:spPr>
          <a:xfrm>
            <a:off x="3336840" y="4191120"/>
            <a:ext cx="1832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5" name="Picture 10" descr=""/>
          <p:cNvPicPr/>
          <p:nvPr/>
        </p:nvPicPr>
        <p:blipFill>
          <a:blip r:embed="rId1"/>
          <a:srcRect l="8776" t="14864" r="35931" b="5448"/>
          <a:stretch/>
        </p:blipFill>
        <p:spPr>
          <a:xfrm>
            <a:off x="307800" y="803520"/>
            <a:ext cx="6239520" cy="6164640"/>
          </a:xfrm>
          <a:prstGeom prst="rect">
            <a:avLst/>
          </a:prstGeom>
          <a:ln>
            <a:noFill/>
          </a:ln>
        </p:spPr>
      </p:pic>
      <p:pic>
        <p:nvPicPr>
          <p:cNvPr id="456" name="Picture 9" descr=""/>
          <p:cNvPicPr/>
          <p:nvPr/>
        </p:nvPicPr>
        <p:blipFill>
          <a:blip r:embed="rId2"/>
          <a:srcRect l="67366" t="78235" r="4500" b="3349"/>
          <a:stretch/>
        </p:blipFill>
        <p:spPr>
          <a:xfrm>
            <a:off x="368280" y="7149240"/>
            <a:ext cx="3678480" cy="1653120"/>
          </a:xfrm>
          <a:prstGeom prst="rect">
            <a:avLst/>
          </a:prstGeom>
          <a:ln>
            <a:noFill/>
          </a:ln>
        </p:spPr>
      </p:pic>
      <p:pic>
        <p:nvPicPr>
          <p:cNvPr id="457" name="Image 36" descr=""/>
          <p:cNvPicPr/>
          <p:nvPr/>
        </p:nvPicPr>
        <p:blipFill>
          <a:blip r:embed="rId3"/>
          <a:srcRect l="67366" t="24977" r="7765" b="36987"/>
          <a:stretch/>
        </p:blipFill>
        <p:spPr>
          <a:xfrm>
            <a:off x="4222080" y="5531400"/>
            <a:ext cx="2631960" cy="2757240"/>
          </a:xfrm>
          <a:prstGeom prst="rect">
            <a:avLst/>
          </a:prstGeom>
          <a:ln>
            <a:noFill/>
          </a:ln>
        </p:spPr>
      </p:pic>
      <p:sp>
        <p:nvSpPr>
          <p:cNvPr id="458" name="CustomShape 6"/>
          <p:cNvSpPr/>
          <p:nvPr/>
        </p:nvSpPr>
        <p:spPr>
          <a:xfrm>
            <a:off x="0" y="0"/>
            <a:ext cx="685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7"/>
          <p:cNvSpPr/>
          <p:nvPr/>
        </p:nvSpPr>
        <p:spPr>
          <a:xfrm>
            <a:off x="3155040" y="6019560"/>
            <a:ext cx="727200" cy="17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0" lang="fr-BE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    </a:t>
            </a:r>
            <a:endParaRPr b="0" lang="fr-BE" sz="1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2" descr=""/>
          <p:cNvPicPr/>
          <p:nvPr/>
        </p:nvPicPr>
        <p:blipFill>
          <a:blip r:embed="rId1"/>
          <a:stretch/>
        </p:blipFill>
        <p:spPr>
          <a:xfrm>
            <a:off x="0" y="2241720"/>
            <a:ext cx="6856920" cy="665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Seigneur.</a:t>
            </a:r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1 - Heureux ceux qui marchent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dans tes voies,Seigneur !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tout mon cœur,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veux garder ta parole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me délaisse pas,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ma joie!</a:t>
            </a:r>
            <a:br/>
            <a:br/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Seigneur.</a:t>
            </a:r>
            <a:br/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2 - Heureux ceux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veulent faire ta volonté,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je cours sans peur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voie de tes préceptes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mes lèvres publient ta vérité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Seigneur.</a:t>
            </a:r>
            <a:br/>
            <a:br/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3 - Heureux ceux qui suivent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tes commandements !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Oui, plus que l'or, que l'or fin,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j'aime ta loi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plus douce que le miel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est ta promesse.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16640" y="85320"/>
            <a:ext cx="6624360" cy="87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ÉCOUTE LA VOIX DU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Écoute la voix du Seigneur,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Prête l'oreille de ton cœur.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que tu sois ton Dieu t'appelle,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que tu sois, Il est ton Père 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 Écoute la voix du Seigneur,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que Dieu fait grâce,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l'Esprit d'audace. </a:t>
            </a:r>
            <a:br/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0" y="468360"/>
            <a:ext cx="6858000" cy="852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br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vive mon âme à Te louer !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as posé une lampe,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une lumière sur ma route,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Seigneur, </a:t>
            </a:r>
            <a:br/>
            <a:r>
              <a:rPr b="1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Ta parole, Seigneur.</a:t>
            </a:r>
            <a:br/>
            <a:br/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4 - Heureux ceux qui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méditent sur la sagesse !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Vivifie moi, apprends-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moi tes volontés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dés l'aube, de ta joie, </a:t>
            </a:r>
            <a:br/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Tu m'as comblé.</a:t>
            </a:r>
            <a:br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0" y="395280"/>
            <a:ext cx="6854040" cy="13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960" cy="538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0" y="827640"/>
            <a:ext cx="6857640" cy="733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l'Évangile et de sa Paix.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3- Écoute la voix du Seigneur,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Prête l'oreille de ton cœur.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crier les pauvres, 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gémir ce monde.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Écoute la voix du Seigneur,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grandir l'Eglise,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 entendras sa paix promise.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0" y="827640"/>
            <a:ext cx="6857640" cy="60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 Écoute la voix du Seigneur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Prête l'oreille de ton cœur.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que tu sois, fais-toi violence,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 que tu sois, rejoins ton frère.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98360" y="3213000"/>
            <a:ext cx="6857640" cy="47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REFRAIN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 qui aimes la vie,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Toi qui veux le bonheur,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sa très douce volonté. </a:t>
            </a:r>
            <a:br/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Réponds en fidèle ouvrier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l'Évangile et de sa Paix. </a:t>
            </a:r>
            <a:br/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</TotalTime>
  <Application>LibreOffice/5.3.3.2$Windows_x86 LibreOffice_project/3d9a8b4b4e538a85e0782bd6c2d430bafe583448</Application>
  <Words>897</Words>
  <Paragraphs>394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2023-07-16T22:17:25Z</dcterms:modified>
  <cp:revision>192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50</vt:i4>
  </property>
</Properties>
</file>