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5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_rels/notesSlide5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6.jpeg" ContentType="image/jpe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510A4BF-A49E-4648-86C3-2546E5E83D45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youtu.be/MHpX67m54ZE" TargetMode="External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986760" y="5329080"/>
            <a:ext cx="4856760" cy="228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30 juillet 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17° dimanche du temps ordinaire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-171360" y="360000"/>
            <a:ext cx="7170840" cy="868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plus haut des cieux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Paix sur la terre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 hommes qu’Il aime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louons, nous Te bénissons,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T’adorons, nous Te glorifions,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rendons grâce pour ton immense gloire.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Dieu, Roi du Ciel,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Fils unique Jésus Christ,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Dieu, Agneau de Dieu, le Fils du Père 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-216000" y="792000"/>
            <a:ext cx="7188840" cy="58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 algn="ctr">
              <a:lnSpc>
                <a:spcPct val="100000"/>
              </a:lnSpc>
              <a:spcBef>
                <a:spcPts val="47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 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notre prière 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es assis à la droite du Père,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Toi seul es saint, Toi seul es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seul es le Très-Haut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Christ, avec le Saint-Esprit,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la gloir’de Dieu le Père.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Amen.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60" y="359640"/>
            <a:ext cx="6856200" cy="86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118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Musique : Michel Wackenheim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quel 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j’aime ta loi,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Mon partage,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je l’ai dit,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c’est d’observer tes paroles.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bonheur,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c’est la loi de ta bouche,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plus qu’un monceau d’or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 d’argent.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60" y="359640"/>
            <a:ext cx="6856200" cy="86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quel 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j’aime ta loi,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2. Que j’aie pour consolation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ton 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selon tes promesses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à ton serviteur!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Que vienne à moi ta tendresse,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et je vivrai: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OptimaLTStd"/>
              </a:rPr>
              <a:t>ta loi fait mon plaisir.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360" y="359640"/>
            <a:ext cx="6856200" cy="86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quel 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j’aime ta loi,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Aussi j’aime tes volontés,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plus que l’or le plus précieux.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me règle sur chacun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tes préceptes,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hais tout chemin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mensonge.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360" y="359640"/>
            <a:ext cx="6856200" cy="86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quel 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j’aime ta loi,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Quelle merveille,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tes exigences,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aussi mon âme les garde!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Déchiffrer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parole illumine,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simples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1417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comprennent.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30320" y="5049720"/>
            <a:ext cx="6596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2"/>
          <p:cNvSpPr/>
          <p:nvPr/>
        </p:nvSpPr>
        <p:spPr>
          <a:xfrm>
            <a:off x="144360" y="216000"/>
            <a:ext cx="6624000" cy="826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Jubilate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Paroles et musique : Communauté de l'Emmanuel (G. Creaton)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 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Jubilate Deo.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Jubilate,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Louez Dieu car il est bon, 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est éternel,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l'Orient à l'Occident, alléluia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Bénissons Dieu pour ses merveilles, alléluia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4" descr=""/>
          <p:cNvPicPr/>
          <p:nvPr/>
        </p:nvPicPr>
        <p:blipFill>
          <a:blip r:embed="rId1"/>
          <a:stretch/>
        </p:blipFill>
        <p:spPr>
          <a:xfrm>
            <a:off x="22320" y="612720"/>
            <a:ext cx="6860880" cy="755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3336840" y="4191120"/>
            <a:ext cx="182520" cy="76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0" name="Picture 8" descr=""/>
          <p:cNvPicPr/>
          <p:nvPr/>
        </p:nvPicPr>
        <p:blipFill>
          <a:blip r:embed="rId1"/>
          <a:stretch/>
        </p:blipFill>
        <p:spPr>
          <a:xfrm>
            <a:off x="-243000" y="2752560"/>
            <a:ext cx="7224480" cy="5418000"/>
          </a:xfrm>
          <a:prstGeom prst="rect">
            <a:avLst/>
          </a:prstGeom>
          <a:ln>
            <a:noFill/>
          </a:ln>
        </p:spPr>
      </p:pic>
      <p:sp>
        <p:nvSpPr>
          <p:cNvPr id="281" name="CustomShape 7"/>
          <p:cNvSpPr/>
          <p:nvPr/>
        </p:nvSpPr>
        <p:spPr>
          <a:xfrm>
            <a:off x="909720" y="8291520"/>
            <a:ext cx="5038560" cy="515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recherche d'un trésor...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3336840" y="4344840"/>
            <a:ext cx="18252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2"/>
          <p:cNvSpPr/>
          <p:nvPr/>
        </p:nvSpPr>
        <p:spPr>
          <a:xfrm>
            <a:off x="260280" y="540000"/>
            <a:ext cx="6330600" cy="850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1052640" y="4289400"/>
            <a:ext cx="439092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2"/>
          <p:cNvSpPr/>
          <p:nvPr/>
        </p:nvSpPr>
        <p:spPr>
          <a:xfrm>
            <a:off x="360000" y="1080000"/>
            <a:ext cx="6262560" cy="41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Intentions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te cherche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(Communauté du Chemin Neuf)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te cherche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mon Dieu, et je t'appelle.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te cherche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entends la voix de ma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0" y="216000"/>
            <a:ext cx="6857640" cy="797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Ouvrir les mains, cueillir la lumière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(Bourel/Cinelu/Studio SM)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DONNER PLUS BELLE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SON VOISIN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QU’ELLE S’ÉTENDE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PEU PLUS LOIN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L’étincelle ferme la blessure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la Prière et le secret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n’y a que l’Amour qui dure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fait grandir la Paix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0" y="216000"/>
            <a:ext cx="6857640" cy="81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DONNER PLUS BELLE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SON VOISIN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QU’ELLE S’ÉTENDE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PEU PLUS LOIN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L’étincelle ouvrira la cage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l’oiseau blanc qui sommeillait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L’Amour pourra tourner la page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Libérer la Paix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L’étincelle en quelques secondes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Devient un oiseau messager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L’Amour peut réchauffer le monde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suffit d’y penser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72000" y="648000"/>
            <a:ext cx="6622200" cy="820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 </a:t>
            </a:r>
            <a:br/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 ! Saint ! Saint le Seigneur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216000" y="947880"/>
            <a:ext cx="6478200" cy="725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Toi, qui étais mort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Toi, qui es vivant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Sauveur et notre Dieu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Viens, Seigneur Jésus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champ de ma vie un trésor est caché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(Bernard/Michel Wackenheim/ADF-Musique)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champ de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trésor est caché.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Cette perle de prix,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m’envoies la trouver.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Quel est-il, ce trésor ?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Seigneur, dis-le moi.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le Dieu que je cherche,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Aujourd’hui montre-toi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2800" cy="784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32000" y="3744000"/>
            <a:ext cx="6191640" cy="65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Père</a:t>
            </a: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: Glorious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0" y="-14400"/>
            <a:ext cx="6856560" cy="971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280" cy="286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4"/>
          <p:cNvSpPr/>
          <p:nvPr/>
        </p:nvSpPr>
        <p:spPr>
          <a:xfrm>
            <a:off x="-116640" y="1262160"/>
            <a:ext cx="7099200" cy="615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2" descr=""/>
          <p:cNvPicPr/>
          <p:nvPr/>
        </p:nvPicPr>
        <p:blipFill>
          <a:blip r:embed="rId1"/>
          <a:stretch/>
        </p:blipFill>
        <p:spPr>
          <a:xfrm>
            <a:off x="22320" y="250920"/>
            <a:ext cx="6860880" cy="7557840"/>
          </a:xfrm>
          <a:prstGeom prst="rect">
            <a:avLst/>
          </a:prstGeom>
          <a:ln>
            <a:noFill/>
          </a:ln>
        </p:spPr>
      </p:pic>
      <p:sp>
        <p:nvSpPr>
          <p:cNvPr id="350" name="CustomShape 1"/>
          <p:cNvSpPr/>
          <p:nvPr/>
        </p:nvSpPr>
        <p:spPr>
          <a:xfrm>
            <a:off x="-27000" y="7740720"/>
            <a:ext cx="6838560" cy="1368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à Dieu la grâce de ne pas rechercher les richesses, mais de discerner en toutes choses ce qui est bien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5"/>
          <p:cNvSpPr/>
          <p:nvPr/>
        </p:nvSpPr>
        <p:spPr>
          <a:xfrm>
            <a:off x="383760" y="631080"/>
            <a:ext cx="5950440" cy="72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du Peuple de Dieu)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Donne–nous la 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-288000" y="576000"/>
            <a:ext cx="7342200" cy="794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Seigneur, tu nous partages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ton corps et ton sang.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Seigneur, tu nous partages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ton corps et ton sang.</a:t>
            </a:r>
            <a:br/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nous allons, tout joyeux,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vers toi, en chantant :</a:t>
            </a:r>
            <a:br/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éternellement.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br/>
            <a:br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Tout le champ de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 pour toi un trésor ;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tes yeux j’ai du prix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mon âme et mon corps.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je vive de toi,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 Seigneur et mon Dieu,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serai cette perle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l’éclat merveilleux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-243360" y="1475640"/>
            <a:ext cx="7342200" cy="71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2.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Par cette eucharistie,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ô Dieu de bonté,</a:t>
            </a:r>
            <a:br/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Par cette eucharistie,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ô Dieu de bonté,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fais de nous des frères qui s’aiment dans la paix.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éternellement.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-243360" y="1475640"/>
            <a:ext cx="7342200" cy="71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3.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L´amour que tu nous donnes nous a libérés.</a:t>
            </a:r>
            <a:br/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L´amour que tu nous donnes nous a libérés.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nous marchons vers la sainteté de ton nom.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br/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-243360" y="1475640"/>
            <a:ext cx="7342200" cy="71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4.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as tracé la route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qui nous mène à toi.</a:t>
            </a:r>
            <a:br/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as tracé la route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qui nous mène à toi.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nous allons,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invitant le monde à ta joie.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br/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0" y="216000"/>
            <a:ext cx="6694920" cy="90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618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parole nous réveille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(U 526)</a:t>
            </a:r>
            <a:br/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de nous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peuple de témoins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dire au monde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 merveilles.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demeurer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de chacun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ta parole nous réveille.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Fermer les yeux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tout quitter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les ouvrir sur l’inconnu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Vouloir donner son fils unique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Être témoins de la confiance.</a:t>
            </a: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0" y="216000"/>
            <a:ext cx="6694920" cy="90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618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</a:t>
            </a: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de nous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peuple de témoins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dire au monde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 merveilles.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demeurer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de chacun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ta parole nous réveille.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Chanter, danser et louer Dieu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Offrir sa faute et son péché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Tenir sa place à chaque instant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Témoin de ta fidélité.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0" y="216000"/>
            <a:ext cx="6694920" cy="90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618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</a:t>
            </a: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de nous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peuple de témoins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dire au monde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 merveilles.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demeurer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de chacun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ta parole nous réveille.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7. Être attentif aux cris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l’Homme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Accueillir le désir de Dieu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Recevoir l’Esprit qui libère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Témoin du « Oui » offert à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0" y="216000"/>
            <a:ext cx="6694920" cy="90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618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</a:t>
            </a: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de nous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peuple de témoins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dire au monde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 merveilles.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demeurer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de chacun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ta parole nous réveille.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9. Aimer le Père tels que nous sommes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Choisir sans attendre demain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croire en l’amour qui appelle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nous envoie au cœur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3336840" y="4191120"/>
            <a:ext cx="182520" cy="76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9" name="Image 7" descr=""/>
          <p:cNvPicPr/>
          <p:nvPr/>
        </p:nvPicPr>
        <p:blipFill>
          <a:blip r:embed="rId1"/>
          <a:srcRect l="5656" t="14833" r="38344" b="5997"/>
          <a:stretch/>
        </p:blipFill>
        <p:spPr>
          <a:xfrm>
            <a:off x="9360" y="827640"/>
            <a:ext cx="6846840" cy="6201000"/>
          </a:xfrm>
          <a:prstGeom prst="rect">
            <a:avLst/>
          </a:prstGeom>
          <a:ln>
            <a:noFill/>
          </a:ln>
        </p:spPr>
      </p:pic>
      <p:pic>
        <p:nvPicPr>
          <p:cNvPr id="380" name="Image 8" descr=""/>
          <p:cNvPicPr/>
          <p:nvPr/>
        </p:nvPicPr>
        <p:blipFill>
          <a:blip r:embed="rId2"/>
          <a:srcRect l="64090" t="84979" r="8761" b="-143"/>
          <a:stretch/>
        </p:blipFill>
        <p:spPr>
          <a:xfrm>
            <a:off x="4091760" y="2487600"/>
            <a:ext cx="2912040" cy="1556280"/>
          </a:xfrm>
          <a:prstGeom prst="rect">
            <a:avLst/>
          </a:prstGeom>
          <a:ln>
            <a:noFill/>
          </a:ln>
        </p:spPr>
      </p:pic>
      <p:pic>
        <p:nvPicPr>
          <p:cNvPr id="381" name="Image 9" descr=""/>
          <p:cNvPicPr/>
          <p:nvPr/>
        </p:nvPicPr>
        <p:blipFill>
          <a:blip r:embed="rId3"/>
          <a:srcRect l="65006" t="23987" r="8761" b="46379"/>
          <a:stretch/>
        </p:blipFill>
        <p:spPr>
          <a:xfrm>
            <a:off x="9360" y="5711040"/>
            <a:ext cx="3201840" cy="261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"/>
          <p:cNvPicPr/>
          <p:nvPr/>
        </p:nvPicPr>
        <p:blipFill>
          <a:blip r:embed="rId1"/>
          <a:stretch/>
        </p:blipFill>
        <p:spPr>
          <a:xfrm>
            <a:off x="0" y="2241720"/>
            <a:ext cx="6856200" cy="6649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Bien plus grand que ma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 le champ de ton cœur,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trésor infini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ma soif de bonheur.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je marche vers toi,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si proche et si loin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Laisse-toi reconnaître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tes gestes divins.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0" y="555480"/>
            <a:ext cx="6856200" cy="757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 ES  LE  DIEU  DES   GRANDS  ESPACES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(Noël Colombier)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des grands espaces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des larges horizons.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des longues routes,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chemins vers l’infini.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0" y="555480"/>
            <a:ext cx="6856200" cy="757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qui dit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 Va ! Quitte ton pays,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 idées noires et tes vieux préjugés.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 vie va refleurir,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N’aie pas peur de mourir.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Laisse germer la Parole et la Foi.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porteras des fruits de joie ! »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0" y="971640"/>
            <a:ext cx="6667200" cy="719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3"/>
          <p:cNvSpPr/>
          <p:nvPr/>
        </p:nvSpPr>
        <p:spPr>
          <a:xfrm>
            <a:off x="0" y="213840"/>
            <a:ext cx="6856560" cy="822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2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 Passe à travers la mer,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traverse les déserts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t’ouvrirai de vastes horizons.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auras soif et faim.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D’aller toujours plus loin.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ce pays qui t’appelle là-bas.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tu pourras vivre avec moi. »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0" y="971640"/>
            <a:ext cx="6667200" cy="719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3"/>
          <p:cNvSpPr/>
          <p:nvPr/>
        </p:nvSpPr>
        <p:spPr>
          <a:xfrm>
            <a:off x="0" y="-29520"/>
            <a:ext cx="6856560" cy="870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3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qui vient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Marcher sur nos chemins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rencontrer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accompagner.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Lumière dans nos vies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nous aider, la nuit,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traverser la mort et le danger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ouvrir la liberté.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0" y="971640"/>
            <a:ext cx="6667200" cy="719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3"/>
          <p:cNvSpPr/>
          <p:nvPr/>
        </p:nvSpPr>
        <p:spPr>
          <a:xfrm>
            <a:off x="0" y="-29520"/>
            <a:ext cx="6856560" cy="870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4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dis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 Lève-toi, je serai avec toi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t’établis prophète des nations.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être mon témoin,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Indiquer le chemin,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mets en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force et mon esprit,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un grand feu qui t’envahit.»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0" y="971640"/>
            <a:ext cx="6667200" cy="719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3"/>
          <p:cNvSpPr/>
          <p:nvPr/>
        </p:nvSpPr>
        <p:spPr>
          <a:xfrm>
            <a:off x="626760" y="-61200"/>
            <a:ext cx="5387760" cy="87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grands espaces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des larges horizons.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longues routes,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chemins vers l’infini.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5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as libérés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lois mortes et fermées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lourds fardeaux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docteurs de la loi.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n’y a qu’un péché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C’est de ne pas aimer.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Aimer ton Dieu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aimant ton prochain,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la loi et le chemin.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0" y="971640"/>
            <a:ext cx="6667200" cy="719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3"/>
          <p:cNvSpPr/>
          <p:nvPr/>
        </p:nvSpPr>
        <p:spPr>
          <a:xfrm>
            <a:off x="0" y="-60840"/>
            <a:ext cx="6856560" cy="87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grands espaces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des larges horizons.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Dieu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longues routes,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598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chemins vers l’infini.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6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le vent violent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pousse en avant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le grand large,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des grands voiliers.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tu souffles en nos cœurs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bouscules nos peurs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nous quittons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maisons bien fermées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T’annoncer au monde entier.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0" y="395280"/>
            <a:ext cx="6853320" cy="136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1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4240" cy="538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verrai-je le temps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trésor découvert,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visible plein champ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vaste univers ?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mes yeux s’ouvrent à toi,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Créateur des humains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verrai que ta gloire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 d’aimer tous les tiens.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331920" y="251640"/>
            <a:ext cx="6190200" cy="356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288000" y="2124000"/>
            <a:ext cx="6262200" cy="638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eleison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Christe eleison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eleison </a:t>
            </a:r>
            <a:br/>
            <a:br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Application>LibreOffice/5.3.3.2$Windows_x86 LibreOffice_project/3d9a8b4b4e538a85e0782bd6c2d430bafe583448</Application>
  <Words>674</Words>
  <Paragraphs>446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2023-07-23T19:54:04Z</dcterms:modified>
  <cp:revision>196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44</vt:i4>
  </property>
</Properties>
</file>