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9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_rels/notesSlide26.xml.rels" ContentType="application/vnd.openxmlformats-package.relationships+xml"/>
  <Override PartName="/ppt/notesSlides/_rels/notesSlide1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57.xml.rels" ContentType="application/vnd.openxmlformats-package.relationship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theme/theme9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169.xml.rels" ContentType="application/vnd.openxmlformats-package.relationships+xml"/>
  <Override PartName="/ppt/slideLayouts/_rels/slideLayout170.xml.rels" ContentType="application/vnd.openxmlformats-package.relationships+xml"/>
  <Override PartName="/ppt/slideLayouts/_rels/slideLayout171.xml.rels" ContentType="application/vnd.openxmlformats-package.relationships+xml"/>
  <Override PartName="/ppt/slideLayouts/_rels/slideLayout172.xml.rels" ContentType="application/vnd.openxmlformats-package.relationships+xml"/>
  <Override PartName="/ppt/slideLayouts/_rels/slideLayout173.xml.rels" ContentType="application/vnd.openxmlformats-package.relationships+xml"/>
  <Override PartName="/ppt/slideLayouts/_rels/slideLayout174.xml.rels" ContentType="application/vnd.openxmlformats-package.relationships+xml"/>
  <Override PartName="/ppt/slideLayouts/_rels/slideLayout175.xml.rels" ContentType="application/vnd.openxmlformats-package.relationships+xml"/>
  <Override PartName="/ppt/slideLayouts/_rels/slideLayout176.xml.rels" ContentType="application/vnd.openxmlformats-package.relationships+xml"/>
  <Override PartName="/ppt/slideLayouts/_rels/slideLayout177.xml.rels" ContentType="application/vnd.openxmlformats-package.relationships+xml"/>
  <Override PartName="/ppt/slideLayouts/_rels/slideLayout178.xml.rels" ContentType="application/vnd.openxmlformats-package.relationships+xml"/>
  <Override PartName="/ppt/slideLayouts/_rels/slideLayout179.xml.rels" ContentType="application/vnd.openxmlformats-package.relationships+xml"/>
  <Override PartName="/ppt/slideLayouts/_rels/slideLayout180.xml.rels" ContentType="application/vnd.openxmlformats-package.relationships+xml"/>
  <Override PartName="/ppt/slideLayouts/slideLayout14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80.xml" ContentType="application/vnd.openxmlformats-officedocument.presentationml.slideLayout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_rels/slide53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7.xml.rels" ContentType="application/vnd.openxmlformats-package.relationships+xml"/>
  <Override PartName="/ppt/slides/_rels/slide5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media/image1.png" ContentType="image/png"/>
  <Override PartName="/ppt/media/image2.png" ContentType="image/png"/>
  <Override PartName="/ppt/media/image3.jpeg" ContentType="image/jpeg"/>
  <Override PartName="/ppt/media/image6.jpeg" ContentType="image/jpeg"/>
  <Override PartName="/ppt/media/image4.png" ContentType="image/png"/>
  <Override PartName="/ppt/media/image7.png" ContentType="image/png"/>
  <Override PartName="/ppt/media/image11.png" ContentType="image/png"/>
  <Override PartName="/ppt/media/image5.jpeg" ContentType="image/jpeg"/>
  <Override PartName="/ppt/media/image8.png" ContentType="image/png"/>
  <Override PartName="/ppt/media/image9.gif" ContentType="image/gif"/>
  <Override PartName="/ppt/media/image10.png" ContentType="image/png"/>
  <Override PartName="/ppt/media/image12.png" ContentType="image/png"/>
  <Override PartName="/ppt/media/image1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  <p:sldMasterId id="2147483830" r:id="rId16"/>
  </p:sldMasterIdLst>
  <p:notesMasterIdLst>
    <p:notesMasterId r:id="rId17"/>
  </p:notes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4" r:id="rId46"/>
    <p:sldId id="285" r:id="rId47"/>
    <p:sldId id="286" r:id="rId48"/>
    <p:sldId id="287" r:id="rId49"/>
    <p:sldId id="288" r:id="rId50"/>
    <p:sldId id="289" r:id="rId51"/>
    <p:sldId id="290" r:id="rId52"/>
    <p:sldId id="291" r:id="rId53"/>
    <p:sldId id="292" r:id="rId54"/>
    <p:sldId id="293" r:id="rId55"/>
    <p:sldId id="294" r:id="rId56"/>
    <p:sldId id="295" r:id="rId57"/>
    <p:sldId id="296" r:id="rId58"/>
    <p:sldId id="297" r:id="rId59"/>
    <p:sldId id="298" r:id="rId60"/>
    <p:sldId id="299" r:id="rId61"/>
    <p:sldId id="300" r:id="rId62"/>
    <p:sldId id="301" r:id="rId63"/>
    <p:sldId id="302" r:id="rId64"/>
    <p:sldId id="303" r:id="rId65"/>
    <p:sldId id="304" r:id="rId66"/>
    <p:sldId id="305" r:id="rId67"/>
    <p:sldId id="306" r:id="rId68"/>
    <p:sldId id="307" r:id="rId69"/>
    <p:sldId id="308" r:id="rId70"/>
    <p:sldId id="309" r:id="rId71"/>
    <p:sldId id="310" r:id="rId72"/>
    <p:sldId id="311" r:id="rId73"/>
    <p:sldId id="312" r:id="rId74"/>
    <p:sldId id="313" r:id="rId75"/>
  </p:sldIdLst>
  <p:sldSz cx="6858000" cy="9144000"/>
  <p:notesSz cx="9144000" cy="6858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notesMaster" Target="notesMasters/notesMaster1.xml"/><Relationship Id="rId18" Type="http://schemas.openxmlformats.org/officeDocument/2006/relationships/slide" Target="slides/slide1.xml"/><Relationship Id="rId19" Type="http://schemas.openxmlformats.org/officeDocument/2006/relationships/slide" Target="slides/slide2.xml"/><Relationship Id="rId20" Type="http://schemas.openxmlformats.org/officeDocument/2006/relationships/slide" Target="slides/slide3.xml"/><Relationship Id="rId21" Type="http://schemas.openxmlformats.org/officeDocument/2006/relationships/slide" Target="slides/slide4.xml"/><Relationship Id="rId22" Type="http://schemas.openxmlformats.org/officeDocument/2006/relationships/slide" Target="slides/slide5.xml"/><Relationship Id="rId23" Type="http://schemas.openxmlformats.org/officeDocument/2006/relationships/slide" Target="slides/slide6.xml"/><Relationship Id="rId24" Type="http://schemas.openxmlformats.org/officeDocument/2006/relationships/slide" Target="slides/slide7.xml"/><Relationship Id="rId25" Type="http://schemas.openxmlformats.org/officeDocument/2006/relationships/slide" Target="slides/slide8.xml"/><Relationship Id="rId26" Type="http://schemas.openxmlformats.org/officeDocument/2006/relationships/slide" Target="slides/slide9.xml"/><Relationship Id="rId27" Type="http://schemas.openxmlformats.org/officeDocument/2006/relationships/slide" Target="slides/slide10.xml"/><Relationship Id="rId28" Type="http://schemas.openxmlformats.org/officeDocument/2006/relationships/slide" Target="slides/slide11.xml"/><Relationship Id="rId29" Type="http://schemas.openxmlformats.org/officeDocument/2006/relationships/slide" Target="slides/slide12.xml"/><Relationship Id="rId30" Type="http://schemas.openxmlformats.org/officeDocument/2006/relationships/slide" Target="slides/slide13.xml"/><Relationship Id="rId31" Type="http://schemas.openxmlformats.org/officeDocument/2006/relationships/slide" Target="slides/slide14.xml"/><Relationship Id="rId32" Type="http://schemas.openxmlformats.org/officeDocument/2006/relationships/slide" Target="slides/slide15.xml"/><Relationship Id="rId33" Type="http://schemas.openxmlformats.org/officeDocument/2006/relationships/slide" Target="slides/slide16.xml"/><Relationship Id="rId34" Type="http://schemas.openxmlformats.org/officeDocument/2006/relationships/slide" Target="slides/slide17.xml"/><Relationship Id="rId35" Type="http://schemas.openxmlformats.org/officeDocument/2006/relationships/slide" Target="slides/slide18.xml"/><Relationship Id="rId36" Type="http://schemas.openxmlformats.org/officeDocument/2006/relationships/slide" Target="slides/slide19.xml"/><Relationship Id="rId37" Type="http://schemas.openxmlformats.org/officeDocument/2006/relationships/slide" Target="slides/slide20.xml"/><Relationship Id="rId38" Type="http://schemas.openxmlformats.org/officeDocument/2006/relationships/slide" Target="slides/slide21.xml"/><Relationship Id="rId39" Type="http://schemas.openxmlformats.org/officeDocument/2006/relationships/slide" Target="slides/slide22.xml"/><Relationship Id="rId40" Type="http://schemas.openxmlformats.org/officeDocument/2006/relationships/slide" Target="slides/slide23.xml"/><Relationship Id="rId41" Type="http://schemas.openxmlformats.org/officeDocument/2006/relationships/slide" Target="slides/slide24.xml"/><Relationship Id="rId42" Type="http://schemas.openxmlformats.org/officeDocument/2006/relationships/slide" Target="slides/slide25.xml"/><Relationship Id="rId43" Type="http://schemas.openxmlformats.org/officeDocument/2006/relationships/slide" Target="slides/slide26.xml"/><Relationship Id="rId44" Type="http://schemas.openxmlformats.org/officeDocument/2006/relationships/slide" Target="slides/slide27.xml"/><Relationship Id="rId45" Type="http://schemas.openxmlformats.org/officeDocument/2006/relationships/slide" Target="slides/slide28.xml"/><Relationship Id="rId46" Type="http://schemas.openxmlformats.org/officeDocument/2006/relationships/slide" Target="slides/slide29.xml"/><Relationship Id="rId47" Type="http://schemas.openxmlformats.org/officeDocument/2006/relationships/slide" Target="slides/slide30.xml"/><Relationship Id="rId48" Type="http://schemas.openxmlformats.org/officeDocument/2006/relationships/slide" Target="slides/slide31.xml"/><Relationship Id="rId49" Type="http://schemas.openxmlformats.org/officeDocument/2006/relationships/slide" Target="slides/slide32.xml"/><Relationship Id="rId50" Type="http://schemas.openxmlformats.org/officeDocument/2006/relationships/slide" Target="slides/slide33.xml"/><Relationship Id="rId51" Type="http://schemas.openxmlformats.org/officeDocument/2006/relationships/slide" Target="slides/slide34.xml"/><Relationship Id="rId52" Type="http://schemas.openxmlformats.org/officeDocument/2006/relationships/slide" Target="slides/slide35.xml"/><Relationship Id="rId53" Type="http://schemas.openxmlformats.org/officeDocument/2006/relationships/slide" Target="slides/slide36.xml"/><Relationship Id="rId54" Type="http://schemas.openxmlformats.org/officeDocument/2006/relationships/slide" Target="slides/slide37.xml"/><Relationship Id="rId55" Type="http://schemas.openxmlformats.org/officeDocument/2006/relationships/slide" Target="slides/slide38.xml"/><Relationship Id="rId56" Type="http://schemas.openxmlformats.org/officeDocument/2006/relationships/slide" Target="slides/slide39.xml"/><Relationship Id="rId57" Type="http://schemas.openxmlformats.org/officeDocument/2006/relationships/slide" Target="slides/slide40.xml"/><Relationship Id="rId58" Type="http://schemas.openxmlformats.org/officeDocument/2006/relationships/slide" Target="slides/slide41.xml"/><Relationship Id="rId59" Type="http://schemas.openxmlformats.org/officeDocument/2006/relationships/slide" Target="slides/slide42.xml"/><Relationship Id="rId60" Type="http://schemas.openxmlformats.org/officeDocument/2006/relationships/slide" Target="slides/slide43.xml"/><Relationship Id="rId61" Type="http://schemas.openxmlformats.org/officeDocument/2006/relationships/slide" Target="slides/slide44.xml"/><Relationship Id="rId62" Type="http://schemas.openxmlformats.org/officeDocument/2006/relationships/slide" Target="slides/slide45.xml"/><Relationship Id="rId63" Type="http://schemas.openxmlformats.org/officeDocument/2006/relationships/slide" Target="slides/slide46.xml"/><Relationship Id="rId64" Type="http://schemas.openxmlformats.org/officeDocument/2006/relationships/slide" Target="slides/slide47.xml"/><Relationship Id="rId65" Type="http://schemas.openxmlformats.org/officeDocument/2006/relationships/slide" Target="slides/slide48.xml"/><Relationship Id="rId66" Type="http://schemas.openxmlformats.org/officeDocument/2006/relationships/slide" Target="slides/slide49.xml"/><Relationship Id="rId67" Type="http://schemas.openxmlformats.org/officeDocument/2006/relationships/slide" Target="slides/slide50.xml"/><Relationship Id="rId68" Type="http://schemas.openxmlformats.org/officeDocument/2006/relationships/slide" Target="slides/slide51.xml"/><Relationship Id="rId69" Type="http://schemas.openxmlformats.org/officeDocument/2006/relationships/slide" Target="slides/slide52.xml"/><Relationship Id="rId70" Type="http://schemas.openxmlformats.org/officeDocument/2006/relationships/slide" Target="slides/slide53.xml"/><Relationship Id="rId71" Type="http://schemas.openxmlformats.org/officeDocument/2006/relationships/slide" Target="slides/slide54.xml"/><Relationship Id="rId72" Type="http://schemas.openxmlformats.org/officeDocument/2006/relationships/slide" Target="slides/slide55.xml"/><Relationship Id="rId73" Type="http://schemas.openxmlformats.org/officeDocument/2006/relationships/slide" Target="slides/slide56.xml"/><Relationship Id="rId74" Type="http://schemas.openxmlformats.org/officeDocument/2006/relationships/slide" Target="slides/slide57.xml"/><Relationship Id="rId75" Type="http://schemas.openxmlformats.org/officeDocument/2006/relationships/slide" Target="slides/slide5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72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73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74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5CE69B0A-29B7-46EE-9D77-1860A493406F}" type="slidenum"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CustomShape 1"/>
          <p:cNvSpPr/>
          <p:nvPr/>
        </p:nvSpPr>
        <p:spPr>
          <a:xfrm>
            <a:off x="5180040" y="6513480"/>
            <a:ext cx="3961440" cy="34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258B63CF-CB81-457D-8A44-EFE370289DB0}" type="slidenum">
              <a:rPr b="0" lang="fr-BE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&lt;numéro&gt;</a:t>
            </a:fld>
            <a:endParaRPr b="0" lang="fr-BE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4" name="PlaceHolder 2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120" cy="3085200"/>
          </a:xfrm>
          <a:prstGeom prst="rect">
            <a:avLst/>
          </a:prstGeom>
        </p:spPr>
        <p:txBody>
          <a:bodyPr lIns="0" rIns="0" tIns="0" bIns="0"/>
          <a:p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CustomShape 1"/>
          <p:cNvSpPr/>
          <p:nvPr/>
        </p:nvSpPr>
        <p:spPr>
          <a:xfrm>
            <a:off x="685800" y="4343400"/>
            <a:ext cx="5481720" cy="411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CustomShape 1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CustomShape 1"/>
          <p:cNvSpPr/>
          <p:nvPr/>
        </p:nvSpPr>
        <p:spPr>
          <a:xfrm>
            <a:off x="755280" y="5078520"/>
            <a:ext cx="6047640" cy="481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CustomShape 1"/>
          <p:cNvSpPr/>
          <p:nvPr/>
        </p:nvSpPr>
        <p:spPr>
          <a:xfrm>
            <a:off x="755280" y="5078520"/>
            <a:ext cx="6047640" cy="481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CustomShape 1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7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6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3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68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0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CustomShape 1" hidden="1"/>
          <p:cNvSpPr/>
          <p:nvPr/>
        </p:nvSpPr>
        <p:spPr>
          <a:xfrm>
            <a:off x="1143000" y="3048120"/>
            <a:ext cx="4569480" cy="30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7" name="PlaceHolder 2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8" name="PlaceHolder 3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2" name="PlaceHolder 2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3" name="PlaceHolder 3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9.gif"/><Relationship Id="rId2" Type="http://schemas.openxmlformats.org/officeDocument/2006/relationships/slideLayout" Target="../slideLayouts/slideLayout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21.xml"/><Relationship Id="rId3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21.xml"/><Relationship Id="rId3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21.xml"/><Relationship Id="rId3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CustomShape 1"/>
          <p:cNvSpPr/>
          <p:nvPr/>
        </p:nvSpPr>
        <p:spPr>
          <a:xfrm>
            <a:off x="986760" y="5329080"/>
            <a:ext cx="4857480" cy="228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6 août  2023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Transfiguration du Seigneur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Année A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CustomShape 1"/>
          <p:cNvSpPr/>
          <p:nvPr/>
        </p:nvSpPr>
        <p:spPr>
          <a:xfrm>
            <a:off x="0" y="1282320"/>
            <a:ext cx="6855480" cy="532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Jésus qui libères au cœur du monde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CONDUIS-NOUS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SUR LE CHEMIN DE TON AMOUR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 DE NOUS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 DE NOUS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CustomShape 1"/>
          <p:cNvSpPr/>
          <p:nvPr/>
        </p:nvSpPr>
        <p:spPr>
          <a:xfrm>
            <a:off x="1098720" y="5327640"/>
            <a:ext cx="465840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6" name="CustomShape 2"/>
          <p:cNvSpPr/>
          <p:nvPr/>
        </p:nvSpPr>
        <p:spPr>
          <a:xfrm>
            <a:off x="72000" y="1008000"/>
            <a:ext cx="6694560" cy="51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Gloire à Dieu,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 des univers,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gloire, bonheur, louange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 aux hommes, habitants du monde, vie, bonheur, tendresse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1 - Nous te louons, ô Père, Tu sèmes la vie avec amour.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voici l’homme, l’homme vivant, reflet de ton visage.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2 - Nous te louons, ô Christ ! Tu livres ton esprit et ton corps.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voici l’homme, l’homme levé, arraché aux ténèbres.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CustomShape 1"/>
          <p:cNvSpPr/>
          <p:nvPr/>
        </p:nvSpPr>
        <p:spPr>
          <a:xfrm>
            <a:off x="1098720" y="5327640"/>
            <a:ext cx="465840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8" name="CustomShape 2"/>
          <p:cNvSpPr/>
          <p:nvPr/>
        </p:nvSpPr>
        <p:spPr>
          <a:xfrm>
            <a:off x="72000" y="366120"/>
            <a:ext cx="6622560" cy="877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Gloire à Dieu,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 des univers, gloire, bonheur, louange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 aux hommes, habitants du monde, vie, bonheur, tendresse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3 - Nous te chantons, Esprit !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mets dans les cœurs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d’autres désirs.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voici l’homme, l’homme nouveau, brisant toutes frontières.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4 - Nous te louons, toi Père,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te suivons, Jésus-Christ.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te chantons, toi l’Esprit, nous portons votre nom ! "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CustomShape 1"/>
          <p:cNvSpPr/>
          <p:nvPr/>
        </p:nvSpPr>
        <p:spPr>
          <a:xfrm>
            <a:off x="368280" y="21258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0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1" name="CustomShape 3"/>
          <p:cNvSpPr/>
          <p:nvPr/>
        </p:nvSpPr>
        <p:spPr>
          <a:xfrm>
            <a:off x="765000" y="2125800"/>
            <a:ext cx="532656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2" name="CustomShape 4"/>
          <p:cNvSpPr/>
          <p:nvPr/>
        </p:nvSpPr>
        <p:spPr>
          <a:xfrm>
            <a:off x="525600" y="2125800"/>
            <a:ext cx="5804280" cy="30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3" name="CustomShape 5"/>
          <p:cNvSpPr/>
          <p:nvPr/>
        </p:nvSpPr>
        <p:spPr>
          <a:xfrm>
            <a:off x="331920" y="1693800"/>
            <a:ext cx="6191640" cy="35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CustomShape 1"/>
          <p:cNvSpPr/>
          <p:nvPr/>
        </p:nvSpPr>
        <p:spPr>
          <a:xfrm>
            <a:off x="0" y="0"/>
            <a:ext cx="6856920" cy="23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Psaume 96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SEIGNEUR EST ROI,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TRÈS-HAUT SUR TOUTE LA TERRE!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Le Seigneur est roi ! Exulte la terre !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Joie pour les îles sans nombre !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Ténèbre et nuée l’entourent,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justice et droit sont l’appui de son trône.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Quand ses éclairs illuminèrent le monde,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terre le vit et s’affola ;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les montagnes fondaient comme cire devant le Seigneur,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devant le Maître de toute la terre.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Les cieux ont proclamé sa justice,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tous les peuples ont vu sa gloire.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es, Seigneur, le Très-Haut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sur toute la terre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domines de haut tous les dieux.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" descr=""/>
          <p:cNvPicPr/>
          <p:nvPr/>
        </p:nvPicPr>
        <p:blipFill>
          <a:blip r:embed="rId1"/>
          <a:stretch/>
        </p:blipFill>
        <p:spPr>
          <a:xfrm>
            <a:off x="-18000" y="2094480"/>
            <a:ext cx="6875280" cy="5032800"/>
          </a:xfrm>
          <a:prstGeom prst="rect">
            <a:avLst/>
          </a:prstGeom>
          <a:ln>
            <a:noFill/>
          </a:ln>
        </p:spPr>
      </p:pic>
      <p:sp>
        <p:nvSpPr>
          <p:cNvPr id="596" name="TextShape 1"/>
          <p:cNvSpPr txBox="1"/>
          <p:nvPr/>
        </p:nvSpPr>
        <p:spPr>
          <a:xfrm>
            <a:off x="1368000" y="7344000"/>
            <a:ext cx="4248000" cy="343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Alléluia de Taizé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" name="" descr=""/>
          <p:cNvPicPr/>
          <p:nvPr/>
        </p:nvPicPr>
        <p:blipFill>
          <a:blip r:embed="rId1"/>
          <a:stretch/>
        </p:blipFill>
        <p:spPr>
          <a:xfrm>
            <a:off x="0" y="2117520"/>
            <a:ext cx="6868080" cy="5226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CustomShape 1"/>
          <p:cNvSpPr/>
          <p:nvPr/>
        </p:nvSpPr>
        <p:spPr>
          <a:xfrm>
            <a:off x="3336840" y="4344840"/>
            <a:ext cx="1832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9" name="CustomShape 2"/>
          <p:cNvSpPr/>
          <p:nvPr/>
        </p:nvSpPr>
        <p:spPr>
          <a:xfrm>
            <a:off x="260280" y="540000"/>
            <a:ext cx="6331320" cy="850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 SYMBOLE  DES  APOTRES »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a été conçu du Saint Esprit,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sainte Eglise catholique,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Picture 1" descr=""/>
          <p:cNvPicPr/>
          <p:nvPr/>
        </p:nvPicPr>
        <p:blipFill>
          <a:blip r:embed="rId1"/>
          <a:stretch/>
        </p:blipFill>
        <p:spPr>
          <a:xfrm>
            <a:off x="161640" y="1519560"/>
            <a:ext cx="6531840" cy="6524280"/>
          </a:xfrm>
          <a:prstGeom prst="rect">
            <a:avLst/>
          </a:prstGeom>
          <a:ln>
            <a:noFill/>
          </a:ln>
        </p:spPr>
      </p:pic>
      <p:sp>
        <p:nvSpPr>
          <p:cNvPr id="577" name="CustomShape 1"/>
          <p:cNvSpPr/>
          <p:nvPr/>
        </p:nvSpPr>
        <p:spPr>
          <a:xfrm>
            <a:off x="360000" y="504000"/>
            <a:ext cx="6045120" cy="71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BE" sz="4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Bienvenue !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CustomShape 1"/>
          <p:cNvSpPr/>
          <p:nvPr/>
        </p:nvSpPr>
        <p:spPr>
          <a:xfrm>
            <a:off x="965160" y="2639880"/>
            <a:ext cx="5084640" cy="3926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5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Intentions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Accueille au creux</a:t>
            </a:r>
            <a:br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de tes mains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la prière de tes enfants.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CustomShape 1"/>
          <p:cNvSpPr/>
          <p:nvPr/>
        </p:nvSpPr>
        <p:spPr>
          <a:xfrm>
            <a:off x="0" y="395280"/>
            <a:ext cx="6858000" cy="716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3360" algn="ctr">
              <a:lnSpc>
                <a:spcPct val="80000"/>
              </a:lnSpc>
              <a:spcBef>
                <a:spcPts val="598"/>
              </a:spcBef>
            </a:pPr>
            <a:r>
              <a:rPr b="1" lang="fr-FR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Il est grand le bonheur de donner</a:t>
            </a: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(T48-92)</a:t>
            </a:r>
            <a:br/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80000"/>
              </a:lnSpc>
              <a:spcBef>
                <a:spcPts val="598"/>
              </a:spcBef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Il est grand le bonheur de donner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Bien plus grand que la joie de recevoir !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Seigneur s'est lui-même donné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Bienheureux qui le suivra,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80000"/>
              </a:lnSpc>
              <a:spcBef>
                <a:spcPts val="598"/>
              </a:spcBef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bienheureux qui le suivra.</a:t>
            </a:r>
            <a:br/>
            <a:br/>
            <a:r>
              <a:rPr b="0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1 - Donner le jour 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80000"/>
              </a:lnSpc>
              <a:spcBef>
                <a:spcPts val="598"/>
              </a:spcBef>
            </a:pPr>
            <a:r>
              <a:rPr b="0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aux enfants de la nuit,</a:t>
            </a:r>
            <a:br/>
            <a:r>
              <a:rPr b="0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Donner le feu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80000"/>
              </a:lnSpc>
              <a:spcBef>
                <a:spcPts val="598"/>
              </a:spcBef>
            </a:pPr>
            <a:r>
              <a:rPr b="0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quand le froid les surprend,</a:t>
            </a:r>
            <a:br/>
            <a:r>
              <a:rPr b="0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Donner la flamme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80000"/>
              </a:lnSpc>
              <a:spcBef>
                <a:spcPts val="598"/>
              </a:spcBef>
            </a:pPr>
            <a:r>
              <a:rPr b="0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qui brûle et qui luit,</a:t>
            </a:r>
            <a:br/>
            <a:r>
              <a:rPr b="0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Donner l'espoir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80000"/>
              </a:lnSpc>
              <a:spcBef>
                <a:spcPts val="598"/>
              </a:spcBef>
            </a:pPr>
            <a:r>
              <a:rPr b="0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aux marcheurs de ce temps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CustomShape 1"/>
          <p:cNvSpPr/>
          <p:nvPr/>
        </p:nvSpPr>
        <p:spPr>
          <a:xfrm>
            <a:off x="0" y="395280"/>
            <a:ext cx="6858000" cy="716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3360" algn="ctr">
              <a:lnSpc>
                <a:spcPct val="80000"/>
              </a:lnSpc>
              <a:spcBef>
                <a:spcPts val="598"/>
              </a:spcBef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Il est grand le bonheur de donner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Bien plus grand que la joie de recevoir !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80000"/>
              </a:lnSpc>
              <a:spcBef>
                <a:spcPts val="598"/>
              </a:spcBef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Seigneur s'est lui-même donné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Bienheureux qui le suivra,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80000"/>
              </a:lnSpc>
              <a:spcBef>
                <a:spcPts val="598"/>
              </a:spcBef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bienheureux qui le suivra</a:t>
            </a:r>
            <a:br/>
            <a:br/>
            <a:br/>
            <a:br/>
            <a:r>
              <a:rPr b="0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2 - Donner le pain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80000"/>
              </a:lnSpc>
              <a:spcBef>
                <a:spcPts val="598"/>
              </a:spcBef>
            </a:pPr>
            <a:r>
              <a:rPr b="0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dans un monde affamé,</a:t>
            </a:r>
            <a:br/>
            <a:r>
              <a:rPr b="0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Donner l'eau vive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80000"/>
              </a:lnSpc>
              <a:spcBef>
                <a:spcPts val="598"/>
              </a:spcBef>
            </a:pPr>
            <a:r>
              <a:rPr b="0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puisée près de Dieu,</a:t>
            </a:r>
            <a:br/>
            <a:r>
              <a:rPr b="0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Donner de croire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80000"/>
              </a:lnSpc>
              <a:spcBef>
                <a:spcPts val="598"/>
              </a:spcBef>
            </a:pPr>
            <a:r>
              <a:rPr b="0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au festin partagé,</a:t>
            </a:r>
            <a:br/>
            <a:r>
              <a:rPr b="0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Donner le sel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80000"/>
              </a:lnSpc>
              <a:spcBef>
                <a:spcPts val="598"/>
              </a:spcBef>
            </a:pPr>
            <a:r>
              <a:rPr b="0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le vin généreux.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CustomShape 1"/>
          <p:cNvSpPr/>
          <p:nvPr/>
        </p:nvSpPr>
        <p:spPr>
          <a:xfrm>
            <a:off x="0" y="395280"/>
            <a:ext cx="6858000" cy="716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3360" algn="ctr">
              <a:lnSpc>
                <a:spcPct val="80000"/>
              </a:lnSpc>
              <a:spcBef>
                <a:spcPts val="598"/>
              </a:spcBef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Il est grand le bonheur de donner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Bien plus grand que la joie de recevoir !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Seigneur s'est lui-même donné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Bienheureux qui le suivra,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80000"/>
              </a:lnSpc>
              <a:spcBef>
                <a:spcPts val="598"/>
              </a:spcBef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bienheureux qui le suivra</a:t>
            </a:r>
            <a:br/>
            <a:br/>
            <a:br/>
            <a:br/>
            <a:r>
              <a:rPr b="0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3 - Donner le souffle à tout homme blessé,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80000"/>
              </a:lnSpc>
              <a:spcBef>
                <a:spcPts val="598"/>
              </a:spcBef>
            </a:pPr>
            <a:r>
              <a:rPr b="0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Donner le sang qui réveille sa vie,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80000"/>
              </a:lnSpc>
              <a:spcBef>
                <a:spcPts val="598"/>
              </a:spcBef>
            </a:pPr>
            <a:r>
              <a:rPr b="0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Donner de vivre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80000"/>
              </a:lnSpc>
              <a:spcBef>
                <a:spcPts val="598"/>
              </a:spcBef>
            </a:pPr>
            <a:r>
              <a:rPr b="0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debout dans la paix,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3360" algn="ctr">
              <a:lnSpc>
                <a:spcPct val="80000"/>
              </a:lnSpc>
              <a:spcBef>
                <a:spcPts val="598"/>
              </a:spcBef>
            </a:pPr>
            <a:r>
              <a:rPr b="0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Donner l'audace envoyée par l'Esprit.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CustomShape 1"/>
          <p:cNvSpPr/>
          <p:nvPr/>
        </p:nvSpPr>
        <p:spPr>
          <a:xfrm>
            <a:off x="204840" y="620640"/>
            <a:ext cx="6455160" cy="781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Il est grand le bonheur de donner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Bien plus grand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que la joie de recevoir !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Seigneur s'est lui-même donné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Bienheureux qui le suivra,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bienheureux qui le suivra</a:t>
            </a:r>
            <a:br/>
            <a:br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598"/>
              </a:spcBef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4 - Donner le fruit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598"/>
              </a:spcBef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du travail de nos mains,</a:t>
            </a:r>
            <a:br/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Donner d'apprendre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598"/>
              </a:spcBef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à chercher un trésor,</a:t>
            </a:r>
            <a:br/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Donner l'envie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598"/>
              </a:spcBef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de s'ouvrir un chemin,</a:t>
            </a:r>
            <a:br/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Donner l'amour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598"/>
              </a:spcBef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qui peut vaincre la mort.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CustomShape 1"/>
          <p:cNvSpPr/>
          <p:nvPr/>
        </p:nvSpPr>
        <p:spPr>
          <a:xfrm>
            <a:off x="237960" y="863640"/>
            <a:ext cx="6455160" cy="708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Il est grand le bonheur de donner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Bien plus grand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que la joie de recevoir !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Seigneur s'est lui-même donné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Bienheureux qui le suivra,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bienheureux qui le suivra</a:t>
            </a:r>
            <a:br/>
            <a:br/>
            <a:br/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5 - Donner la soif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598"/>
              </a:spcBef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de connaître Jésus,</a:t>
            </a:r>
            <a:br/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Donner les mots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598"/>
              </a:spcBef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qui pourront le chanter,</a:t>
            </a:r>
            <a:br/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Donner d'aller par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598"/>
              </a:spcBef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des voies inconnues,</a:t>
            </a:r>
            <a:br/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Donner la force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598"/>
              </a:spcBef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d'un cœur libéré.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CustomShape 1"/>
          <p:cNvSpPr/>
          <p:nvPr/>
        </p:nvSpPr>
        <p:spPr>
          <a:xfrm>
            <a:off x="14400" y="325800"/>
            <a:ext cx="6853320" cy="813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Saint le Seigneur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D’EMMAÜS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Saint, Saint, Saint le Seigneur Dieu de l’univers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ciel et la terre sont remplis de ta gloire,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Hosanna au plus haut des cieux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Béni soit celui qui vient au nom du Seigneur,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Hosanna au plus haut des cieux, Hosanna au plus haut des cieux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" name="" descr=""/>
          <p:cNvPicPr/>
          <p:nvPr/>
        </p:nvPicPr>
        <p:blipFill>
          <a:blip r:embed="rId1"/>
          <a:stretch/>
        </p:blipFill>
        <p:spPr>
          <a:xfrm>
            <a:off x="0" y="1453320"/>
            <a:ext cx="6858000" cy="6223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CustomShape 1"/>
          <p:cNvSpPr/>
          <p:nvPr/>
        </p:nvSpPr>
        <p:spPr>
          <a:xfrm>
            <a:off x="144000" y="2088000"/>
            <a:ext cx="6596640" cy="228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ANAMNESE  DE  T. MERTENS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nous, tu as traversé la mort,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nous, tu es ressuscité.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Dans l’Espérance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attendons ton retour,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 Jésus.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nous, tu as traversé la mort,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nous, tu es ressuscité.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Dans l’Espérance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attendons ton retour,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 Jésus.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Picture 2" descr=""/>
          <p:cNvPicPr/>
          <p:nvPr/>
        </p:nvPicPr>
        <p:blipFill>
          <a:blip r:embed="rId1"/>
          <a:stretch/>
        </p:blipFill>
        <p:spPr>
          <a:xfrm>
            <a:off x="374760" y="1044720"/>
            <a:ext cx="6293520" cy="784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CustomShape 1"/>
          <p:cNvSpPr/>
          <p:nvPr/>
        </p:nvSpPr>
        <p:spPr>
          <a:xfrm>
            <a:off x="368280" y="2124000"/>
            <a:ext cx="6120720" cy="45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0" name="CustomShape 2"/>
          <p:cNvSpPr/>
          <p:nvPr/>
        </p:nvSpPr>
        <p:spPr>
          <a:xfrm>
            <a:off x="404640" y="2268360"/>
            <a:ext cx="6048000" cy="157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1" name="CustomShape 3"/>
          <p:cNvSpPr/>
          <p:nvPr/>
        </p:nvSpPr>
        <p:spPr>
          <a:xfrm>
            <a:off x="765000" y="2124000"/>
            <a:ext cx="5327280" cy="2683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2" name="CustomShape 4"/>
          <p:cNvSpPr/>
          <p:nvPr/>
        </p:nvSpPr>
        <p:spPr>
          <a:xfrm>
            <a:off x="525600" y="2124000"/>
            <a:ext cx="5804640" cy="3240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3" name="CustomShape 5"/>
          <p:cNvSpPr/>
          <p:nvPr/>
        </p:nvSpPr>
        <p:spPr>
          <a:xfrm>
            <a:off x="331920" y="1692360"/>
            <a:ext cx="6192000" cy="3796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CustomShape 1"/>
          <p:cNvSpPr/>
          <p:nvPr/>
        </p:nvSpPr>
        <p:spPr>
          <a:xfrm>
            <a:off x="3336840" y="3714840"/>
            <a:ext cx="18360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5" name="CustomShape 2"/>
          <p:cNvSpPr/>
          <p:nvPr/>
        </p:nvSpPr>
        <p:spPr>
          <a:xfrm>
            <a:off x="3305160" y="2717640"/>
            <a:ext cx="24696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6" name="CustomShape 3"/>
          <p:cNvSpPr/>
          <p:nvPr/>
        </p:nvSpPr>
        <p:spPr>
          <a:xfrm>
            <a:off x="778320" y="12240"/>
            <a:ext cx="5221440" cy="898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Notre Père :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des Talents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CustomShape 1"/>
          <p:cNvSpPr/>
          <p:nvPr/>
        </p:nvSpPr>
        <p:spPr>
          <a:xfrm>
            <a:off x="3336840" y="3714840"/>
            <a:ext cx="18360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8" name="CustomShape 2"/>
          <p:cNvSpPr/>
          <p:nvPr/>
        </p:nvSpPr>
        <p:spPr>
          <a:xfrm>
            <a:off x="3305160" y="2717640"/>
            <a:ext cx="24696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9" name="CustomShape 3"/>
          <p:cNvSpPr/>
          <p:nvPr/>
        </p:nvSpPr>
        <p:spPr>
          <a:xfrm>
            <a:off x="797400" y="224640"/>
            <a:ext cx="5178600" cy="856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Notre Père qui es aux cieux, </a:t>
            </a:r>
            <a:br/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que ton Nom soit sanctifié, </a:t>
            </a:r>
            <a:br/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que ton règne vienne, </a:t>
            </a:r>
            <a:br/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que ta volonté soit faite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sur la terre comme au ciel.</a:t>
            </a:r>
            <a:br/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Donne-nous aujourd'hui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notre pain de ce jour. </a:t>
            </a:r>
            <a:br/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Pardonne-nous nos offenses, </a:t>
            </a:r>
            <a:br/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comme nous pardonnons aussi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ceux qui nous ont offensés. </a:t>
            </a:r>
            <a:br/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ne nous laisse pas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entrer en tentation, </a:t>
            </a:r>
            <a:br/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mais délivre nous du mal.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Car c’est à toi qu’appartiennent,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Règne, la Puissance et la Gloire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les siècles des siècles.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000" cy="2869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2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3" name="CustomShape 3"/>
          <p:cNvSpPr/>
          <p:nvPr/>
        </p:nvSpPr>
        <p:spPr>
          <a:xfrm>
            <a:off x="0" y="971640"/>
            <a:ext cx="68392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4" name="CustomShape 4"/>
          <p:cNvSpPr/>
          <p:nvPr/>
        </p:nvSpPr>
        <p:spPr>
          <a:xfrm>
            <a:off x="-171360" y="2915640"/>
            <a:ext cx="7099920" cy="563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mais la foi de ton Église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CustomShape 1"/>
          <p:cNvSpPr/>
          <p:nvPr/>
        </p:nvSpPr>
        <p:spPr>
          <a:xfrm>
            <a:off x="0" y="648000"/>
            <a:ext cx="7027920" cy="767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Aujourd'hui s'est levée la lumière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Chants de l’Emmanuel</a:t>
            </a:r>
            <a:r>
              <a:rPr b="0" lang="fr-BE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br/>
            <a:br/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Aujourd'hui s'est levée la lumière,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C'est la lumière du Seigneur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Elle dépassera les frontières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Elle habitera tout les cœurs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Que la steppe exulte et fleurisse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Qu'elle éclate en cris de joie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 pays de la soif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l'eau a jailli et se répand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79" dur="indefinite" restart="never" nodeType="tmRoot">
          <p:childTnLst>
            <p:seq>
              <p:cTn id="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CustomShape 1"/>
          <p:cNvSpPr/>
          <p:nvPr/>
        </p:nvSpPr>
        <p:spPr>
          <a:xfrm>
            <a:off x="130320" y="5049720"/>
            <a:ext cx="6597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6" name="CustomShape 2"/>
          <p:cNvSpPr/>
          <p:nvPr/>
        </p:nvSpPr>
        <p:spPr>
          <a:xfrm>
            <a:off x="287280" y="902880"/>
            <a:ext cx="6397560" cy="75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fr-FR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AGNEAU DE DIEU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(Messe de la Saint-Jean)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Agneau de Dieu, 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Toi qui enlèves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péché du monde,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Prends pitié de nous. 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Prends pitié de nous.</a:t>
            </a:r>
            <a:br/>
            <a:br/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Agneau de Dieu, 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Toi qui enlèves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péché du monde,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Prends pitié de nous. 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Prends pitié de nous.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27" name="" descr=""/>
          <p:cNvPicPr/>
          <p:nvPr/>
        </p:nvPicPr>
        <p:blipFill>
          <a:blip r:embed="rId1"/>
          <a:stretch/>
        </p:blipFill>
        <p:spPr>
          <a:xfrm>
            <a:off x="5000760" y="6751800"/>
            <a:ext cx="190440" cy="142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1" dur="indefinite" restart="never" nodeType="tmRoot">
          <p:childTnLst>
            <p:seq>
              <p:cTn id="8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CustomShape 1"/>
          <p:cNvSpPr/>
          <p:nvPr/>
        </p:nvSpPr>
        <p:spPr>
          <a:xfrm>
            <a:off x="130320" y="5049720"/>
            <a:ext cx="6597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9" name="CustomShape 2"/>
          <p:cNvSpPr/>
          <p:nvPr/>
        </p:nvSpPr>
        <p:spPr>
          <a:xfrm>
            <a:off x="158760" y="2243160"/>
            <a:ext cx="6397560" cy="283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Agneau de Dieu,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Toi qui enlèves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péché du monde,</a:t>
            </a:r>
            <a:br/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Donne-nous la Paix.</a:t>
            </a:r>
            <a:r>
              <a:rPr b="0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Donne-nous la Paix.</a:t>
            </a:r>
            <a:r>
              <a:rPr b="0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30" name="" descr=""/>
          <p:cNvPicPr/>
          <p:nvPr/>
        </p:nvPicPr>
        <p:blipFill>
          <a:blip r:embed="rId1"/>
          <a:stretch/>
        </p:blipFill>
        <p:spPr>
          <a:xfrm>
            <a:off x="5000760" y="6751800"/>
            <a:ext cx="190440" cy="142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3" dur="indefinite" restart="never" nodeType="tmRoot">
          <p:childTnLst>
            <p:seq>
              <p:cTn id="8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" descr=""/>
          <p:cNvPicPr/>
          <p:nvPr/>
        </p:nvPicPr>
        <p:blipFill>
          <a:blip r:embed="rId1"/>
          <a:stretch/>
        </p:blipFill>
        <p:spPr>
          <a:xfrm>
            <a:off x="498600" y="2160000"/>
            <a:ext cx="6054840" cy="525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CustomShape 1"/>
          <p:cNvSpPr/>
          <p:nvPr/>
        </p:nvSpPr>
        <p:spPr>
          <a:xfrm>
            <a:off x="720" y="116640"/>
            <a:ext cx="6856200" cy="679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PRENEZ ET MANGEZ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Prenez et mangez,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ceci est mon corps,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Prenez et buvez, voici mon sang !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Ouvrez vos cœurs !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Vous ne serez plus jamais seuls :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vous donne ma vie.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1.  Demeurez en moi,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comme je demeure en vous,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demeure en mon amour,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celui-là portera du fruit.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Comme Dieu, mon Père,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ainsi je vous ai aimés.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Gardez mes paroles,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vous recevrez ma joie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CustomShape 1"/>
          <p:cNvSpPr/>
          <p:nvPr/>
        </p:nvSpPr>
        <p:spPr>
          <a:xfrm>
            <a:off x="-315360" y="-180360"/>
            <a:ext cx="7486920" cy="886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79280"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9280"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92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Prenez et mangez,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92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ceci est mon corps,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Prenez et buvez, voici mon sang !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Ouvrez vos cœurs !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Vous ne serez plus jamais seuls :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vous donne ma vie.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9280" indent="27792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9280" indent="27792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2.  Je vous ai choisis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9280" indent="27792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que vous portiez du fruit.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Gardez mon commandement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9280" indent="27792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vous demeurerez en moi.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Comme je vous aime,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9280" indent="27792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aimez-vous d’un seul Esprit.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vous donne ma vie 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9280" indent="27792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vous êtes mes amis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9280" indent="27792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CustomShape 1"/>
          <p:cNvSpPr/>
          <p:nvPr/>
        </p:nvSpPr>
        <p:spPr>
          <a:xfrm>
            <a:off x="0" y="388080"/>
            <a:ext cx="6856200" cy="630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Prenez et mangez,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ceci est mon corps,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Prenez et buvez, voici mon sang !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Ouvrez vos cœurs !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Vous ne serez plus jamais seuls :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vous donne ma vie.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3. Je vous enverrai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l’Esprit Saint, le Paraclet.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vous conduira au Père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fera de vous des témoins.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Cherchez, vous trouverez,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demandez, vous obtiendrez,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Afin que le Père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soit glorifié en vous !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3" dur="indefinite" restart="never" nodeType="tmRoot">
          <p:childTnLst>
            <p:seq>
              <p:cTn id="9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95" dur="indefinite" restart="never" nodeType="tmRoot">
          <p:childTnLst>
            <p:seq>
              <p:cTn id="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6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TA  NUIT  SERA  LUMIÈRE  DE  MIDI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(G 212)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Si tu dénoues les liens de servitude.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 tu libères ton frère enchaîné.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nuit de ton chemin sera lumière de midi. (Bis)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Alors, de tes mains,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pourra naître une source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source qui fait vivre la terre de demain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source qui fait vivre la terre de Dieu.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7" dur="indefinite" restart="never" nodeType="tmRoot">
          <p:childTnLst>
            <p:seq>
              <p:cTn id="9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CustomShape 1"/>
          <p:cNvSpPr/>
          <p:nvPr/>
        </p:nvSpPr>
        <p:spPr>
          <a:xfrm>
            <a:off x="0" y="1167120"/>
            <a:ext cx="7027920" cy="739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Aujourd'hui s'est levée la lumière,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C'est la lumière du Seigneur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Elle dépassera les frontières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Elle habitera tout les cœurs.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Vous verrez la gloire du Seigneur,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La splendeur de notre Dieu.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Dites aux cœurs affligés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Voici votre Dieu,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soyez sans crainte 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8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 tu partages le pain que Dieu te donne.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Avec celui qui est ta propre chair.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nuit de ton amour sera lumière de midi. (Bis)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Alors, de ton cœur,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pourra sourdre une eau vive,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L’eau vive qui abreuve la terre de demain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L’eau vive qui abreuve la terre de Dieu.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9" dur="indefinite" restart="never" nodeType="tmRoot">
          <p:childTnLst>
            <p:seq>
              <p:cTn id="1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CustomShape 1"/>
          <p:cNvSpPr/>
          <p:nvPr/>
        </p:nvSpPr>
        <p:spPr>
          <a:xfrm>
            <a:off x="0" y="288000"/>
            <a:ext cx="6856920" cy="842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 tu détruis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 qui opprime l’homme.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 tu relèves ton frère humilié.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nuit de ton combat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sera lumière de midi. (Bis)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Alors, de ton pas,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pourra naître une danse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danse qui invente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terre de demain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danse qui invente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terre de Dieu.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1" dur="indefinite" restart="never" nodeType="tmRoot">
          <p:childTnLst>
            <p:seq>
              <p:cTn id="1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CustomShape 1"/>
          <p:cNvSpPr/>
          <p:nvPr/>
        </p:nvSpPr>
        <p:spPr>
          <a:xfrm>
            <a:off x="0" y="288000"/>
            <a:ext cx="6856920" cy="842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 tu dénonces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mal qui brise l’homme.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 tu soutiens ton frère abandonné.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nuit de ton appel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sera lumière de midi. (Bis)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Alors, de tes yeux,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pourra luire une étoile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L’étoile qui annonce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terre de demain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L’étoile qui annonce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terre de Dieu.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3" dur="indefinite" restart="never" nodeType="tmRoot">
          <p:childTnLst>
            <p:seq>
              <p:cTn id="10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CustomShape 1"/>
          <p:cNvSpPr/>
          <p:nvPr/>
        </p:nvSpPr>
        <p:spPr>
          <a:xfrm>
            <a:off x="-360" y="576000"/>
            <a:ext cx="6695280" cy="856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640" algn="ctr">
              <a:lnSpc>
                <a:spcPct val="9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9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 tu abats les murs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9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entre les hommes.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9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 tu pardonnes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9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à ton frère ennemi.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9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9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nuit de ta passion sera lumière de midi. (Bis)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9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9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Alors, de ton pain,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9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pourra vivre une Église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9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L’Église qui rassemble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9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terre de demain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9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L’Église qui rassemble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9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terre de Dieu.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5" dur="indefinite" restart="never" nodeType="tmRoot">
          <p:childTnLst>
            <p:seq>
              <p:cTn id="10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07" dur="indefinite" restart="never" nodeType="tmRoot">
          <p:childTnLst>
            <p:seq>
              <p:cTn id="10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CustomShape 1"/>
          <p:cNvSpPr/>
          <p:nvPr/>
        </p:nvSpPr>
        <p:spPr>
          <a:xfrm>
            <a:off x="130320" y="5049720"/>
            <a:ext cx="659592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3" name="CustomShape 2"/>
          <p:cNvSpPr/>
          <p:nvPr/>
        </p:nvSpPr>
        <p:spPr>
          <a:xfrm>
            <a:off x="366840" y="1318680"/>
            <a:ext cx="6122880" cy="716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Times New Roman"/>
              </a:rPr>
              <a:t>Quand s'éveilleront nos cœurs (E160)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Quand s'éveilleront nos cœurs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A la voix du Dieu vivant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Nous retrouverons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la source du bonheur.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Quand se lèveront nos mains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Pour chanter le Dieu vivant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Nous retrouverons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l'espoir des lendemains.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1 – Il saura briser nos armes,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Il saura changer nos cœurs.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Il viendra sécher nos larmes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Il viendra chasser nos peurs.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44" name="" descr=""/>
          <p:cNvPicPr/>
          <p:nvPr/>
        </p:nvPicPr>
        <p:blipFill>
          <a:blip r:embed="rId1"/>
          <a:stretch/>
        </p:blipFill>
        <p:spPr>
          <a:xfrm>
            <a:off x="5000760" y="6751800"/>
            <a:ext cx="189000" cy="141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9" dur="indefinite" restart="never" nodeType="tmRoot">
          <p:childTnLst>
            <p:seq>
              <p:cTn id="1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CustomShape 1"/>
          <p:cNvSpPr/>
          <p:nvPr/>
        </p:nvSpPr>
        <p:spPr>
          <a:xfrm>
            <a:off x="130320" y="5049720"/>
            <a:ext cx="659592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6" name="CustomShape 2"/>
          <p:cNvSpPr/>
          <p:nvPr/>
        </p:nvSpPr>
        <p:spPr>
          <a:xfrm>
            <a:off x="366840" y="1195560"/>
            <a:ext cx="6122880" cy="740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Quand s'éveilleront nos cœurs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A la voix du Dieu vivant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Nous retrouverons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la source du bonheur.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Quand se lèveront nos mains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Pour chanter le Dieu vivant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Nous retrouverons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l'espoir des lendemains.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2 – Plus de nuit sur notre terre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Il sera notre flambeau.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Plus de haine ni de guerre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Il nous ouvre un ciel nouveau.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47" name="" descr=""/>
          <p:cNvPicPr/>
          <p:nvPr/>
        </p:nvPicPr>
        <p:blipFill>
          <a:blip r:embed="rId1"/>
          <a:stretch/>
        </p:blipFill>
        <p:spPr>
          <a:xfrm>
            <a:off x="5000760" y="6751800"/>
            <a:ext cx="189000" cy="141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1" dur="indefinite" restart="never" nodeType="tmRoot">
          <p:childTnLst>
            <p:seq>
              <p:cTn id="1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CustomShape 1"/>
          <p:cNvSpPr/>
          <p:nvPr/>
        </p:nvSpPr>
        <p:spPr>
          <a:xfrm>
            <a:off x="130320" y="5049720"/>
            <a:ext cx="659592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9" name="CustomShape 2"/>
          <p:cNvSpPr/>
          <p:nvPr/>
        </p:nvSpPr>
        <p:spPr>
          <a:xfrm>
            <a:off x="366840" y="952560"/>
            <a:ext cx="6122880" cy="789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Quand s'éveilleront nos cœurs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A la voix du Dieu vivant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Nous retrouverons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la source du bonheur.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Quand se lèveront nos mains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Pour chanter le Dieu vivant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Nous retrouverons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l'espoir des lendemains.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3 – Il habite avec les hommes,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Le vieux monde peut mourir.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Il annonce son royaume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Il nous ouvre l'avenir.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50" name="" descr=""/>
          <p:cNvPicPr/>
          <p:nvPr/>
        </p:nvPicPr>
        <p:blipFill>
          <a:blip r:embed="rId1"/>
          <a:stretch/>
        </p:blipFill>
        <p:spPr>
          <a:xfrm>
            <a:off x="5000760" y="6751800"/>
            <a:ext cx="189000" cy="141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3" dur="indefinite" restart="never" nodeType="tmRoot">
          <p:childTnLst>
            <p:seq>
              <p:cTn id="1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CustomShape 1"/>
          <p:cNvSpPr/>
          <p:nvPr/>
        </p:nvSpPr>
        <p:spPr>
          <a:xfrm>
            <a:off x="0" y="395280"/>
            <a:ext cx="6853320" cy="136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Les paroles des chants sont disponibles</a:t>
            </a:r>
            <a:br/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52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4240" cy="5387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5" dur="indefinite" restart="never" nodeType="tmRoot">
          <p:childTnLst>
            <p:seq>
              <p:cTn id="1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CustomShape 1"/>
          <p:cNvSpPr/>
          <p:nvPr/>
        </p:nvSpPr>
        <p:spPr>
          <a:xfrm>
            <a:off x="0" y="1167120"/>
            <a:ext cx="7027920" cy="666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Aujourd'hui s'est levée la lumière,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C'est la lumière du seigneur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Elle dépassera les frontières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Elle habitera tout les cœurs.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C’est lui qui vient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vous sauver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Alors s'ouvriront vos cœurs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 l'amour du Seigneur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vient pour vous racheter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CustomShape 1"/>
          <p:cNvSpPr/>
          <p:nvPr/>
        </p:nvSpPr>
        <p:spPr>
          <a:xfrm>
            <a:off x="0" y="973080"/>
            <a:ext cx="6855480" cy="727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Conduis-nous sur le chemin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KYRIE 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Messe des talents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(Hugues Fantino)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Jésus qui nous mènes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 cœur du Père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CONDUIS-NOUS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SUR LE CHEMIN DE TON AMOUR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 DE NOUS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 DE NOUS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CustomShape 1"/>
          <p:cNvSpPr/>
          <p:nvPr/>
        </p:nvSpPr>
        <p:spPr>
          <a:xfrm>
            <a:off x="0" y="1038960"/>
            <a:ext cx="6855480" cy="581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 . Jésus qui pardonnes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 cœur de l’homme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CONDUIS-NOUS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SUR LE CHEMIN DE TON AMOUR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 DE NOUS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 DE NOUS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5427</TotalTime>
  <Application>LibreOffice/5.3.3.2$Windows_x86 LibreOffice_project/3d9a8b4b4e538a85e0782bd6c2d430bafe583448</Application>
  <Words>829</Words>
  <Paragraphs>373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2023-07-30T21:01:28Z</dcterms:modified>
  <cp:revision>203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AGM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49</vt:i4>
  </property>
</Properties>
</file>