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1.xml.rels" ContentType="application/vnd.openxmlformats-package.relationships+xml"/>
  <Override PartName="/ppt/notesSlides/notesSlide4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gif" ContentType="image/gif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0194054-34ED-49FE-BFF4-D27C9E2CA1EA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5180040" y="6513480"/>
            <a:ext cx="3960720" cy="3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4BF2FF1-E5E9-4E70-A0D6-10870D201922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3400" cy="308448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914400" y="3257640"/>
            <a:ext cx="7315200" cy="308592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6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986760" y="5329080"/>
            <a:ext cx="4856760" cy="22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13 août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19°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60" y="360000"/>
            <a:ext cx="6856200" cy="80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84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Musique : Michel Wackenheim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FAIS-NOUS VOIR, SEIGNEUR, TON AMOUR, ET DONNE-NOUS TON SALUT.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1. J’écoute : que dira le Seigneur Dieu ?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Ce qu’il dit, c’est la paix pour son peuple et ses fidèles.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Son salut est proche de ceux qui le craignent,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et la gloire habitera notre terre.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FAIS-NOUS VOIR, SEIGNEUR, TON AMOUR, ET DONNE-NOUS TON SALUT.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360" y="432000"/>
            <a:ext cx="6856200" cy="80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Amour et vérité se rencontrent,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justice et paix s’embrassent;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vérité germera de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du ciel se penchera la justice.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FAIS-NOUS VOIR, SEIGNEUR, TON AMOUR, ET DONNE-NOUS TON SALUT.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60" y="432000"/>
            <a:ext cx="6856200" cy="80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Le Seigneur donnera ses bienfaits,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notre terre donnera son fruit.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justice marchera devant lui,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ses pas traceront le chemin.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-Bold"/>
              </a:rPr>
              <a:t>FAIS-NOUS VOIR, SEIGNEUR, TON AMOUR, ET DONNE-NOUS TON SALUT.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68280" y="21258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65000" y="21258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525600" y="21258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331920" y="169380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0" y="971640"/>
            <a:ext cx="683892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5"/>
          <p:cNvSpPr/>
          <p:nvPr/>
        </p:nvSpPr>
        <p:spPr>
          <a:xfrm>
            <a:off x="0" y="1452600"/>
            <a:ext cx="6856560" cy="764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(Jeune Chœur Liturgique)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" descr=""/>
          <p:cNvPicPr/>
          <p:nvPr/>
        </p:nvPicPr>
        <p:blipFill>
          <a:blip r:embed="rId1"/>
          <a:stretch/>
        </p:blipFill>
        <p:spPr>
          <a:xfrm>
            <a:off x="0" y="792000"/>
            <a:ext cx="6928920" cy="368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2" descr=""/>
          <p:cNvPicPr/>
          <p:nvPr/>
        </p:nvPicPr>
        <p:blipFill>
          <a:blip r:embed="rId1"/>
          <a:stretch/>
        </p:blipFill>
        <p:spPr>
          <a:xfrm>
            <a:off x="44280" y="539640"/>
            <a:ext cx="6856200" cy="7234200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325440" y="7885080"/>
            <a:ext cx="620532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Seigneur, sauve-moi !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Homme de peu de foi, pourquoi as-tu douté ?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Confiance ! c’est moi ; n’ayez pas peur ! 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 7" descr=""/>
          <p:cNvPicPr/>
          <p:nvPr/>
        </p:nvPicPr>
        <p:blipFill>
          <a:blip r:embed="rId1"/>
          <a:srcRect l="7846" t="14175" r="35818" b="6268"/>
          <a:stretch/>
        </p:blipFill>
        <p:spPr>
          <a:xfrm>
            <a:off x="0" y="2125800"/>
            <a:ext cx="6856200" cy="6190920"/>
          </a:xfrm>
          <a:prstGeom prst="rect">
            <a:avLst/>
          </a:prstGeom>
          <a:ln>
            <a:noFill/>
          </a:ln>
        </p:spPr>
      </p:pic>
      <p:sp>
        <p:nvSpPr>
          <p:cNvPr id="360" name="CustomShape 1"/>
          <p:cNvSpPr/>
          <p:nvPr/>
        </p:nvSpPr>
        <p:spPr>
          <a:xfrm>
            <a:off x="368280" y="21258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765000" y="21258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3801600" y="185256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260640" y="3022200"/>
            <a:ext cx="6595560" cy="27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Credo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	</a:t>
            </a:r>
            <a:r>
              <a:rPr b="0" lang="fr-BE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</a:t>
            </a:r>
            <a:r>
              <a:rPr b="0" lang="fr-BE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Credo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	</a:t>
            </a:r>
            <a:r>
              <a:rPr b="0" lang="fr-BE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	</a:t>
            </a:r>
            <a:r>
              <a:rPr b="0" lang="fr-BE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</a:t>
            </a:r>
            <a:r>
              <a:rPr b="0" lang="fr-BE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Credo</a:t>
            </a:r>
            <a:endParaRPr b="0" lang="fr-BE" sz="7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3336840" y="4344840"/>
            <a:ext cx="182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260280" y="540000"/>
            <a:ext cx="6330600" cy="85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216000" y="5579280"/>
            <a:ext cx="6262560" cy="240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Donne-moi la force d’aimer,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je sois signe de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Donne-moi la force d’aimer,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je sois signe d’amour.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7041960" cy="982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" descr=""/>
          <p:cNvPicPr/>
          <p:nvPr/>
        </p:nvPicPr>
        <p:blipFill>
          <a:blip r:embed="rId1"/>
          <a:stretch/>
        </p:blipFill>
        <p:spPr>
          <a:xfrm>
            <a:off x="-2664000" y="0"/>
            <a:ext cx="12621960" cy="92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98280" y="141120"/>
            <a:ext cx="6597720" cy="874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SANCTUS  DE  F. SCHUBERT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Sanctus, sanctus, sanctus,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Sanctus, sanctus, sanctus,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Ciel et terre sont remplis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ta gloire immense.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Hosanna, Hosanna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plus haut des cieux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 soit celui qui vient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nom du Seigneur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Hosanna, Hosanna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plus haut des cieux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 rot="36000">
            <a:off x="119160" y="1966680"/>
            <a:ext cx="6551280" cy="46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est grand le mystère de la foi.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2800" cy="784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" descr=""/>
          <p:cNvPicPr/>
          <p:nvPr/>
        </p:nvPicPr>
        <p:blipFill>
          <a:blip r:embed="rId1"/>
          <a:stretch/>
        </p:blipFill>
        <p:spPr>
          <a:xfrm>
            <a:off x="0" y="-144000"/>
            <a:ext cx="6856560" cy="971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280" cy="286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5"/>
          <p:cNvSpPr/>
          <p:nvPr/>
        </p:nvSpPr>
        <p:spPr>
          <a:xfrm>
            <a:off x="0" y="504000"/>
            <a:ext cx="6858000" cy="727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DANSER LA FÊTE  (I160)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Oublions la peur, quittons notre deuil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danser la fête après la nuit.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Laissons le soleil entrer dans nos vies,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laissons la lumière envahir nos cœurs.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Loin de toi nous avons dansé,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prisonniers de nos rythmes.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tes pas nous avons trouvé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chemins de la fête.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Sans te voir nous avons marché,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prisonniers de nos rêves.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nous montres un chemin de croix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ta mort devient fête.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4"/>
          <p:cNvSpPr/>
          <p:nvPr/>
        </p:nvSpPr>
        <p:spPr>
          <a:xfrm>
            <a:off x="-171360" y="2915640"/>
            <a:ext cx="7099200" cy="56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169920" y="284040"/>
            <a:ext cx="6597720" cy="85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 DIT DE MOZART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 qui enlèves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péché du monde,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Seigneur. (bis)</a:t>
            </a:r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péché du monde,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Seigneur. (bis)</a:t>
            </a:r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péché du monde,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Donne-nous la Paix, Seigneur.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Picture 7" descr=""/>
          <p:cNvPicPr/>
          <p:nvPr/>
        </p:nvPicPr>
        <p:blipFill>
          <a:blip r:embed="rId1"/>
          <a:stretch/>
        </p:blipFill>
        <p:spPr>
          <a:xfrm>
            <a:off x="115920" y="4643280"/>
            <a:ext cx="6616440" cy="4403520"/>
          </a:xfrm>
          <a:prstGeom prst="rect">
            <a:avLst/>
          </a:prstGeom>
          <a:ln>
            <a:noFill/>
          </a:ln>
        </p:spPr>
      </p:pic>
      <p:pic>
        <p:nvPicPr>
          <p:cNvPr id="392" name="Picture 9" descr=""/>
          <p:cNvPicPr/>
          <p:nvPr/>
        </p:nvPicPr>
        <p:blipFill>
          <a:blip r:embed="rId2"/>
          <a:srcRect l="7533" t="3231" r="6450" b="3193"/>
          <a:stretch/>
        </p:blipFill>
        <p:spPr>
          <a:xfrm>
            <a:off x="189000" y="179280"/>
            <a:ext cx="6405480" cy="464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-99360" y="6479640"/>
            <a:ext cx="6955560" cy="2662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grâce d’accueillir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signes de Jésus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avec une grande foi.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-5400" y="0"/>
            <a:ext cx="7419960" cy="644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5"/>
          <p:cNvSpPr/>
          <p:nvPr/>
        </p:nvSpPr>
        <p:spPr>
          <a:xfrm>
            <a:off x="0" y="288000"/>
            <a:ext cx="6858000" cy="813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QUI RECEVEZ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ET LE SANG DU SEIGNEUR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Vous qui recevez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et le sang du Seigneur,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Célébrez dans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Pâque immortelle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– Il leur a donné un pain céleste,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l’homme a mangé le pain des anges,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avons pris un pain de bénédiction,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immaculé du Christ Sauveur.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Il leur a donné le vin de l’immortalité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l’homme a bu le breuvage du Salut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avons goûté à la coupe de bénédiction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sang précieux du Christ Sauveur.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8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5"/>
          <p:cNvSpPr/>
          <p:nvPr/>
        </p:nvSpPr>
        <p:spPr>
          <a:xfrm>
            <a:off x="-504000" y="792000"/>
            <a:ext cx="7920000" cy="691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: Vous qui recevez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et le sang du Seigneur,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Célébrez dans la Joie,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Pâque immortelle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Nous te rendons grâce,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ô Christ notre Dieu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daigné nous donner part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ton Corps et à ton Sang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su conquérir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venant nous visiter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Aussi,    avec les anges,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célébrons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victoire sur la mort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5"/>
          <p:cNvSpPr/>
          <p:nvPr/>
        </p:nvSpPr>
        <p:spPr>
          <a:xfrm>
            <a:off x="0" y="216000"/>
            <a:ext cx="6858000" cy="734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: Vous qui recevez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et le sang du Seigneur,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Célébrez dans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Pâque immortelle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Nous annonçons Seigneur, ta mort,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nous chantons,    ô Christ,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glorieuse résurrection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nous as jugés dignes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banquet mystique et ineffable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nous participons dans l’allégresse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tes dons spirituels.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5"/>
          <p:cNvSpPr/>
          <p:nvPr/>
        </p:nvSpPr>
        <p:spPr>
          <a:xfrm>
            <a:off x="-360000" y="1728000"/>
            <a:ext cx="7632720" cy="520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qui recevez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et le sang du Seigneur,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Célébrez dans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Pâque immortelle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Le Verbe qui est dans le sein du Père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Aujourd’hui est manifesté sur la croix.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a voulu être mis en terre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 un simple mortel,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il est ressuscité le troisième jour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nous a fait le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 de sa grande miséricorde.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5"/>
          <p:cNvSpPr/>
          <p:nvPr/>
        </p:nvSpPr>
        <p:spPr>
          <a:xfrm>
            <a:off x="0" y="792000"/>
            <a:ext cx="6858000" cy="685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Oublions la peur, quittons notre deuil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danser la fête après la nuit.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Laissons le soleil entrer dans nos vies,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laissons la lumière envahir nos cœurs.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Loin de toi nous avons lutté,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prisonniers de nous-mêmes.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ta mort tu nous as plongés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renaître à ta fête.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Près de toi nous venons danser,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délivrés de nos rythmes.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nous montres de nouveaux pas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au-delà de nos fêtes.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5"/>
          <p:cNvSpPr/>
          <p:nvPr/>
        </p:nvSpPr>
        <p:spPr>
          <a:xfrm>
            <a:off x="-387360" y="530280"/>
            <a:ext cx="7632720" cy="563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qui recevez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corps et le sang du Seigneur,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Célébrez dans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Pâque immortelle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Bénissez le Seigneur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a fait de grandes choses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Tous les peuples, louez le Seigneur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Ô justes,    tressaillez d’allégresse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le Seigneur</a:t>
            </a:r>
            <a:br/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qui avez pris le Corps et le Sang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Christ Sauveur.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44000" y="288000"/>
            <a:ext cx="6549480" cy="10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 Le Seigneur est mon pasteur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me comble de tout bien.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la source du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Refait ma jeunesse.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44000" y="288000"/>
            <a:ext cx="6549480" cy="10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 Aux ténèbres du ravin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N'a de cesse mon espoir.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 m'importe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long chemin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verrai ta gloire.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44000" y="288000"/>
            <a:ext cx="6549480" cy="10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Gai repas nous est servi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ta main en ta maison.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donnes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pain de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Vin nouveau déborde.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44000" y="288000"/>
            <a:ext cx="6549480" cy="10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Les années ont beau s'enfuir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tient ferme ton secours.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fidèle à rejaillir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 bonté m'entoure.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 1" descr=""/>
          <p:cNvPicPr/>
          <p:nvPr/>
        </p:nvPicPr>
        <p:blipFill>
          <a:blip r:embed="rId1"/>
          <a:srcRect l="7846" t="14175" r="35818" b="6268"/>
          <a:stretch/>
        </p:blipFill>
        <p:spPr>
          <a:xfrm>
            <a:off x="116640" y="2123640"/>
            <a:ext cx="6299640" cy="5614920"/>
          </a:xfrm>
          <a:prstGeom prst="rect">
            <a:avLst/>
          </a:prstGeom>
          <a:ln>
            <a:noFill/>
          </a:ln>
        </p:spPr>
      </p:pic>
      <p:pic>
        <p:nvPicPr>
          <p:cNvPr id="435" name="Image 2" descr=""/>
          <p:cNvPicPr/>
          <p:nvPr/>
        </p:nvPicPr>
        <p:blipFill>
          <a:blip r:embed="rId2"/>
          <a:srcRect l="66839" t="83798" r="4224" b="0"/>
          <a:stretch/>
        </p:blipFill>
        <p:spPr>
          <a:xfrm>
            <a:off x="332640" y="1259640"/>
            <a:ext cx="3742560" cy="1391040"/>
          </a:xfrm>
          <a:prstGeom prst="rect">
            <a:avLst/>
          </a:prstGeom>
          <a:ln>
            <a:noFill/>
          </a:ln>
        </p:spPr>
      </p:pic>
      <p:pic>
        <p:nvPicPr>
          <p:cNvPr id="436" name="Image 3" descr=""/>
          <p:cNvPicPr/>
          <p:nvPr/>
        </p:nvPicPr>
        <p:blipFill>
          <a:blip r:embed="rId3"/>
          <a:srcRect l="66839" t="24156" r="9146" b="53836"/>
          <a:stretch/>
        </p:blipFill>
        <p:spPr>
          <a:xfrm>
            <a:off x="3465000" y="6732360"/>
            <a:ext cx="3094560" cy="232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3" descr=""/>
          <p:cNvPicPr/>
          <p:nvPr/>
        </p:nvPicPr>
        <p:blipFill>
          <a:blip r:embed="rId1"/>
          <a:srcRect l="0" t="0" r="0" b="4422"/>
          <a:stretch/>
        </p:blipFill>
        <p:spPr>
          <a:xfrm>
            <a:off x="-1108080" y="3240000"/>
            <a:ext cx="8712000" cy="520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6"/>
          <p:cNvSpPr txBox="1"/>
          <p:nvPr/>
        </p:nvSpPr>
        <p:spPr>
          <a:xfrm>
            <a:off x="378360" y="825120"/>
            <a:ext cx="6170400" cy="752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114480" algn="ctr">
              <a:lnSpc>
                <a:spcPts val="149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 (messe de Saint François Xavier)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149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149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1.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renié ton Nom,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 ;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quitté ta maison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voulu posséder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sans attendre le don,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et purifie mon cœur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eleison…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96840" y="216000"/>
            <a:ext cx="6664320" cy="87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  </a:t>
            </a: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RENTREZ PAS CHEZ VOUS COMME AVANT</a:t>
            </a:r>
            <a:endParaRPr b="0" lang="fr-BE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rentrez pas chez vous comme avant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vivez pas chez vous comme avant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Changez vos cœurs, chassez vos peurs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Vivez en hommes nouveaux.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A quoi bon les mots si l'on entend pas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quoi bon les phrases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l’on se s’écoute pas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quoi bon la joie si l'on accueille pas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quoi bon la vie si l'on aime pas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Pourquoi une chanson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l'on chante pas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Pourquoi l'espérance si l’on ne croit pas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Pourquoi l'amitié si l'on n'accueille pas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Pourquoi dire l'amour si l'on aime pas ?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79280" y="2479680"/>
            <a:ext cx="6497640" cy="52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rentrez pas chez vous comme avant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vivez pas chez vous comme avant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Changez vos cœurs, chassez vos peurs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Vivez en hommes nouveaux.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vais repartir et je veux te prier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vais repartir et je veux t'écouter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vais repartir et je veux te chanter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vais repartir et je vais t'annoncer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0" y="395280"/>
            <a:ext cx="6852960" cy="136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880" cy="538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A DIEU (L188)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Jean-Noël Klinger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et paix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merveille pour l’homme,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Nous te louons, nous te louons.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t’acclamons, nous t’acclamons.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Nous t’adorons, nous t’adorons.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chantons, nous te chantons.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et paix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merveille pour l’homme,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Agneau de Dieu, agneau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la paix, tu es la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Tu es vivant, tu es vivant.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l’amour, tu es l’amour.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Toi seul es saint,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saint.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Dieu, toi seul es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68280" y="21258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765000" y="21258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525600" y="21258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331920" y="169380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</TotalTime>
  <Application>LibreOffice/5.3.3.2$Windows_x86 LibreOffice_project/3d9a8b4b4e538a85e0782bd6c2d430bafe583448</Application>
  <Words>924</Words>
  <Paragraphs>439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2023-08-06T15:40:57Z</dcterms:modified>
  <cp:revision>204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40</vt:i4>
  </property>
</Properties>
</file>