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_rels/notesSlide26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7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media/image9.png" ContentType="image/png"/>
  <Override PartName="/ppt/media/image7.jpeg" ContentType="image/jpeg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gif" ContentType="image/gif"/>
  <Override PartName="/ppt/media/image8.jpeg" ContentType="image/jpeg"/>
  <Override PartName="/ppt/media/image10.png" ContentType="image/png"/>
  <Override PartName="/ppt/media/image1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</p:sldIdLst>
  <p:sldSz cx="6858000" cy="9144000"/>
  <p:notesSz cx="9144000" cy="6858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slide" Target="slides/slide47.xml"/><Relationship Id="rId58" Type="http://schemas.openxmlformats.org/officeDocument/2006/relationships/slide" Target="slides/slide48.xml"/><Relationship Id="rId59" Type="http://schemas.openxmlformats.org/officeDocument/2006/relationships/slide" Target="slides/slide49.xml"/><Relationship Id="rId60" Type="http://schemas.openxmlformats.org/officeDocument/2006/relationships/slide" Target="slides/slide50.xml"/><Relationship Id="rId61" Type="http://schemas.openxmlformats.org/officeDocument/2006/relationships/slide" Target="slides/slide51.xml"/><Relationship Id="rId62" Type="http://schemas.openxmlformats.org/officeDocument/2006/relationships/slide" Target="slides/slide52.xml"/><Relationship Id="rId63" Type="http://schemas.openxmlformats.org/officeDocument/2006/relationships/slide" Target="slides/slide53.xml"/><Relationship Id="rId64" Type="http://schemas.openxmlformats.org/officeDocument/2006/relationships/slide" Target="slides/slide54.xml"/><Relationship Id="rId65" Type="http://schemas.openxmlformats.org/officeDocument/2006/relationships/slide" Target="slides/slide55.xml"/><Relationship Id="rId66" Type="http://schemas.openxmlformats.org/officeDocument/2006/relationships/slide" Target="slides/slide56.xml"/><Relationship Id="rId67" Type="http://schemas.openxmlformats.org/officeDocument/2006/relationships/slide" Target="slides/slide57.xml"/><Relationship Id="rId68" Type="http://schemas.openxmlformats.org/officeDocument/2006/relationships/slide" Target="slides/slide5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6F8E74B-4C24-4411-96FA-CDAA4415AFA7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5180040" y="6513480"/>
            <a:ext cx="396180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E882436-9788-4DD6-A4EC-021D8895D814}" type="slidenum">
              <a:rPr b="0" lang="fr-B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480" cy="3085560"/>
          </a:xfrm>
          <a:prstGeom prst="rect">
            <a:avLst/>
          </a:prstGeom>
        </p:spPr>
        <p:txBody>
          <a:bodyPr lIns="0" rIns="0" tIns="0" bIns="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37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987120" y="5329080"/>
            <a:ext cx="4857840" cy="228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20 août  2023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20° dimanche du temps ordinaire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0" y="1079640"/>
            <a:ext cx="6857640" cy="795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LOUANGE  ET  GLOIRE  A  TON NOM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Louange et gloire à ton Nom,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Seigneur, Dieu de l’Univers,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0" y="1079640"/>
            <a:ext cx="6857640" cy="795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Venez, chantons notre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C’est lui notre Créateur,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10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0" y="614520"/>
            <a:ext cx="6857640" cy="4641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300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3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veux chanter pour mon Dieu,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les jours de ma vie,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9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000" algn="ctr">
              <a:lnSpc>
                <a:spcPct val="9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368280" y="21258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765000" y="21258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4"/>
          <p:cNvSpPr/>
          <p:nvPr/>
        </p:nvSpPr>
        <p:spPr>
          <a:xfrm>
            <a:off x="525600" y="21258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5"/>
          <p:cNvSpPr/>
          <p:nvPr/>
        </p:nvSpPr>
        <p:spPr>
          <a:xfrm>
            <a:off x="331920" y="169380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-72000" y="1080000"/>
            <a:ext cx="6857280" cy="87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Psaume 66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 :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LES PEUPLES, DIEU,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TE RENDENT GRÂCE 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QU’ILS TE RENDENT GRÂCE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 ENSEMBLE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1. Que Dieu nous prenne en grâce et nous bénisse,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ton visage s’illumine pour nous;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ton chemin sera connu sur la terre,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ton salut, parmi toutes les nations.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-72000" y="288000"/>
            <a:ext cx="6857280" cy="87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 :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LES PEUPLES, DIEU,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TE RENDENT GRÂCE 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QU’ILS TE RENDENT GRÂCE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 ENSEMBLE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2. Que les nations chantent leur joie,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car tu gouvernes le monde avec justice 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gouvernes les peuples avec droiture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sur la terre, tu conduis les nations.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3. La terre a donné son fruit;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Dieu, notre Dieu, nous bénit.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Dieu nous bénisse,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que la terre tout entière l’adore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368280" y="21258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765000" y="21258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4"/>
          <p:cNvSpPr/>
          <p:nvPr/>
        </p:nvSpPr>
        <p:spPr>
          <a:xfrm>
            <a:off x="525600" y="21258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5"/>
          <p:cNvSpPr/>
          <p:nvPr/>
        </p:nvSpPr>
        <p:spPr>
          <a:xfrm>
            <a:off x="331920" y="169380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5"/>
          <p:cNvSpPr/>
          <p:nvPr/>
        </p:nvSpPr>
        <p:spPr>
          <a:xfrm>
            <a:off x="360" y="144000"/>
            <a:ext cx="6857280" cy="797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il disait à ses amis</a:t>
            </a: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il disait à ses amis 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"Si vous saviez le don de Dieu",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avons asséché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sources de la vie…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Mais ce matin, Alléluia,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naissance a jailli du tombeau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Alléluia, Alléluia, Jésus est vivant !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Alléluia, Alléluia, Jésus est vivant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9" name="Picture 7" descr=""/>
          <p:cNvPicPr/>
          <p:nvPr/>
        </p:nvPicPr>
        <p:blipFill>
          <a:blip r:embed="rId1"/>
          <a:stretch/>
        </p:blipFill>
        <p:spPr>
          <a:xfrm>
            <a:off x="-576000" y="1296000"/>
            <a:ext cx="7560360" cy="6199920"/>
          </a:xfrm>
          <a:prstGeom prst="rect">
            <a:avLst/>
          </a:prstGeom>
          <a:ln>
            <a:noFill/>
          </a:ln>
        </p:spPr>
      </p:pic>
      <p:sp>
        <p:nvSpPr>
          <p:cNvPr id="360" name="CustomShape 5"/>
          <p:cNvSpPr/>
          <p:nvPr/>
        </p:nvSpPr>
        <p:spPr>
          <a:xfrm>
            <a:off x="1656000" y="402120"/>
            <a:ext cx="494064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i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Donne-lui satisfaction, car elle nous poursuit de ses cris ! 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6"/>
          <p:cNvSpPr/>
          <p:nvPr/>
        </p:nvSpPr>
        <p:spPr>
          <a:xfrm>
            <a:off x="144000" y="7665480"/>
            <a:ext cx="6623640" cy="133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i="1" lang="fr-BE" sz="2800" spc="-1" strike="noStrike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« Femme, ta foi est grande, que tout se fasse pour toi comme tu le veux ! »</a:t>
            </a:r>
            <a:r>
              <a:rPr b="0" lang="fr-BE" sz="2800" spc="-1" strike="noStrike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icture 4" descr=""/>
          <p:cNvPicPr/>
          <p:nvPr/>
        </p:nvPicPr>
        <p:blipFill>
          <a:blip r:embed="rId1"/>
          <a:stretch/>
        </p:blipFill>
        <p:spPr>
          <a:xfrm>
            <a:off x="-171360" y="3492360"/>
            <a:ext cx="7178040" cy="5099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2"/>
          <p:cNvSpPr/>
          <p:nvPr/>
        </p:nvSpPr>
        <p:spPr>
          <a:xfrm>
            <a:off x="260280" y="540000"/>
            <a:ext cx="6331680" cy="85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APÔTRES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836640" y="5640840"/>
            <a:ext cx="5184000" cy="22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Sûrs de ton amour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forts de notre foi,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te prions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71280" y="0"/>
            <a:ext cx="6786720" cy="813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Donne à ceux qui demandent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NOTRE PÈRE DONNE À CEUX QUI DEMANDENT.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NOTRE PÈRE, FAIS TROUVER CEUX QUI CHERCHENT ;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OUVRE TON CŒUR A CEUX QUI FRAPPENT.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DONNE A TES ENFANTS L'ESPRIT SAINT !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Si tu mets en nous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l'Esprit de sagesse,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prière nourrira nos désirs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verrons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vie avec tes yeux,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N'ayant plus faim que de te plaire.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71280" y="0"/>
            <a:ext cx="6696360" cy="813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NOTRE PÈRE DONNE À CEUX QUI DEMANDENT.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NOTRE PÈRE, FAIS TROUVER CEUX QUI CHERCHENT ;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OUVRE TON CŒUR A CEUX QUI FRAPPENT.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DONNE A TES ENFANTS L'ESPRIT SAINT !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Si tu mets en nous l'Esprit de l'alliance,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prière lavera le passé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verrons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mal avec tes yeux,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connaîtrons la vie nouvelle.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71280" y="0"/>
            <a:ext cx="6696360" cy="7772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NOTRE PÈRE DONNE À CEUX QUI DEMANDENT.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NOTRE PÈRE, FAIS TROUVER CEUX QUI CHERCHENT 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OUVRE TON CŒUR A CEUX QUI FRAPPENT.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DONNE A TES ENFANTS L'ESPRIT SAINT !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Si tu mets en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l'Esprit des prophètes,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prière épousera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tes projets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verrons notre frère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tes yeux,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 confier à ta tendresse.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71280" y="0"/>
            <a:ext cx="6696360" cy="874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NOTRE PÈRE DONNE À CEUX QUI DEMANDENT.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NOTRE PÈRE, FAIS TROUVER CEUX QUI CHERCHENT 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OUVRE TON CŒUR A CEUX QUI FRAPPENT.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DONNE A TES ENFANTS L'ESPRIT SAINT !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Si tu mets en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l'Esprit des Apôtres 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prière annoncera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Jésus-Christ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verrons notre histoire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tes yeux,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chanterons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monde à naître.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-90000" y="936000"/>
            <a:ext cx="6858000" cy="709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SANCTUS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(Messe « Bénissez le Seigneur » - Taizé)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Saint le Seigneur de l’univers.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Alléluia.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terre et le ciel chantent ton nom.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Alléluia.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Hosanna au plus haut des cieux.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Alléluia, alléluia !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Béni soit celui qui vient de Dieu.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Alléluia.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Béni soit Jésus, sauveur des hommes.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Alléluia.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Hosanna au plus haut des cieux.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Alléluia, alléluia !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0" y="288000"/>
            <a:ext cx="6856200" cy="892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Rassemblement</a:t>
            </a:r>
            <a:r>
              <a:rPr b="0" lang="fr-BE" sz="2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(Odette Vercruysse)</a:t>
            </a: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Refrain </a:t>
            </a:r>
            <a:r>
              <a:rPr b="1" lang="fr-BE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: </a:t>
            </a: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Seigneur (Seigneur),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arrivons des quatre coins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de l'horizon (nous voilà)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chez toi (chez toi).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arrivons des quatre coins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de l'horizon dans ta Maison.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1.  Nous avons marché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sur les routes humaines,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avons porté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le fardeau des jours 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avons souffert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la fatigue et la peine,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avons offert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simplement notre amour.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0" y="5315040"/>
            <a:ext cx="65970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720000" y="1440000"/>
            <a:ext cx="5491080" cy="581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ANAMNESE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(Messe « Bénissez le Seigneur » - Taizé)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Jésus était mort,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est vivant. Alléluia.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est toujours avec nous. Alléluia.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Son règne viendra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à jamais.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Alléluia, alléluia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880" cy="784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360000" y="2088000"/>
            <a:ext cx="6264000" cy="110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Notre Père :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Messe des Talents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" descr=""/>
          <p:cNvPicPr/>
          <p:nvPr/>
        </p:nvPicPr>
        <p:blipFill>
          <a:blip r:embed="rId1"/>
          <a:stretch/>
        </p:blipFill>
        <p:spPr>
          <a:xfrm>
            <a:off x="-6120" y="-14400"/>
            <a:ext cx="6863760" cy="9723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4"/>
          <p:cNvSpPr/>
          <p:nvPr/>
        </p:nvSpPr>
        <p:spPr>
          <a:xfrm>
            <a:off x="-171360" y="2915640"/>
            <a:ext cx="7100280" cy="563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la foi de ton Église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2"/>
          <p:cNvSpPr/>
          <p:nvPr/>
        </p:nvSpPr>
        <p:spPr>
          <a:xfrm>
            <a:off x="216000" y="720000"/>
            <a:ext cx="6397560" cy="569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AGNUS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(Messe «Bénissez le Seigneur » - Taizé)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Jésus,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es le pain de vie. Alléluia.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Partagé entre les frères. Alléluia.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Rompu pour notre communion.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Alléluia, alléluia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1080" y="792000"/>
            <a:ext cx="6856200" cy="617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Refrain </a:t>
            </a:r>
            <a:r>
              <a:rPr b="1" lang="fr-BE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: </a:t>
            </a: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Seigneur (Seigneur),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arrivons des quatre coins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de l'horizon (nous voilà)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chez toi (chez toi).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arrivons des quatre coins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de l'horizon dans ta Maison.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2.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avons marché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au milieu de nos frères,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avons porté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le poids de nos jours.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avons souffert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en voyant leur colère,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avons offert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simplement ton amour..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-99360" y="6479640"/>
            <a:ext cx="6956640" cy="266364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chemeClr val="tx1"/>
            </a:solidFill>
            <a:rou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demandons la grâce de la foi pour vivre de l’amour de compassion qui nous donne d’être du Christ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un monde qui cherche Dieu.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3" name="" descr=""/>
          <p:cNvPicPr/>
          <p:nvPr/>
        </p:nvPicPr>
        <p:blipFill>
          <a:blip r:embed="rId1"/>
          <a:stretch/>
        </p:blipFill>
        <p:spPr>
          <a:xfrm>
            <a:off x="0" y="-42840"/>
            <a:ext cx="7487640" cy="6499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368280" y="21258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3"/>
          <p:cNvSpPr/>
          <p:nvPr/>
        </p:nvSpPr>
        <p:spPr>
          <a:xfrm>
            <a:off x="765000" y="21258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4"/>
          <p:cNvSpPr/>
          <p:nvPr/>
        </p:nvSpPr>
        <p:spPr>
          <a:xfrm>
            <a:off x="525600" y="21258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5"/>
          <p:cNvSpPr/>
          <p:nvPr/>
        </p:nvSpPr>
        <p:spPr>
          <a:xfrm>
            <a:off x="331920" y="169380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9" name="Picture 7" descr=""/>
          <p:cNvPicPr/>
          <p:nvPr/>
        </p:nvPicPr>
        <p:blipFill>
          <a:blip r:embed="rId1"/>
          <a:stretch/>
        </p:blipFill>
        <p:spPr>
          <a:xfrm>
            <a:off x="-27000" y="2967120"/>
            <a:ext cx="6984360" cy="585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-360000" y="105840"/>
            <a:ext cx="7414920" cy="1035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 approchons-nous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la table du Christ,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livre son corps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son sang.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se fait nourriture,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pain de Vie Éternelle,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fait boire à la coupe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des Noces de l'Agneau</a:t>
            </a: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  La Sagesse de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préparé son vin,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elle a dressé la table,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elle invite les saints: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Venez boire à la coupe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 manger le pain!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Soyez la joie de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accourez au festin ! »</a:t>
            </a:r>
            <a:br/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-270720" y="549360"/>
            <a:ext cx="7414920" cy="836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 approchons-nous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la table du Christ,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livre son corps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son sang.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se fait nourriture,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pain de Vie Éternelle,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fait boire à la coupe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des Noces de l'Agneau</a:t>
            </a: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 Par le pain et le vin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reçus en communion,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le sacrifice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nous rend à la Vie. 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sang de l'Alliance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jaillit du cœur de Dieu, 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quand le Verbe fait chair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s'offre à nous sur la croix.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-360000" y="308160"/>
            <a:ext cx="7414920" cy="1028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 approchons-nous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la table du Christ,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livre son corps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son sang.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se fait nourriture,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pain de Vie Éternelle,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fait boire à la coupe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des Noces de l'Agneau</a:t>
            </a: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  Dieu  est  notre  berger,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  ne manquons  de  rien,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sur  des  prés d'herbe fraîche,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fait reposer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restaure notre âme,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garde du mal,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quand Il dresse pour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table du Salut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-99360" y="288000"/>
            <a:ext cx="7126920" cy="966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Venez approchons-nous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la table du Christ,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livre son corps et son sang.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se fait nourriture,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pain de Vie Éternelle,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fait boire à la coupe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Noces de l'Agneau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cours des premiers temps,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lorsque le juste, Abel,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Offrit le sacrifice, signe du don parfait,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 la main de son frère,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 sang fut répandu,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 un cri d'innocent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préfigurant Jésus.</a:t>
            </a:r>
            <a:br/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-99360" y="360000"/>
            <a:ext cx="7126920" cy="959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Venez approchons-nous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la table du Christ,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livre son corps et son sang.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se fait nourriture,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pain de Vie Éternelle,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fait boire à la coupe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Noces de l'Agneau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Lorsque Melchisedeq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accueillit Abraham,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Lui le roi et grand-prêtre,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adorant le Très-Haut,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Annonça l'Alliance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 le pain et le vin :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bénit Abraham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fut signe du Christ</a:t>
            </a:r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-99360" y="216000"/>
            <a:ext cx="7126920" cy="974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Venez approchons-nous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la table du Christ,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livre son corps et son sang.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se fait nourriture,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pain de Vie Éternelle,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fait boire à la coupe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Noces de l'Agneau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entendit la voix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son peuple en douleur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envoya Moïse libérer ses enfants.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Ils mangèrent la Pâque,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bâton à la main,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la manne au désert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 un pain quotidien.</a:t>
            </a:r>
            <a:br/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-157680" y="1441080"/>
            <a:ext cx="7171560" cy="640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Refrain.</a:t>
            </a: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 approchons-nous de la table du Christ,</a:t>
            </a:r>
            <a:br/>
            <a:r>
              <a:rPr b="1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livre son corps et son sang.</a:t>
            </a:r>
            <a:br/>
            <a:r>
              <a:rPr b="1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se fait nourriture, pain de Vie Éternelle,</a:t>
            </a:r>
            <a:br/>
            <a:r>
              <a:rPr b="1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fait boire à la coupe des Noces de l'Agneau</a:t>
            </a: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7.</a:t>
            </a: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Restant le seul témoin au cœur brûlant pour Dieu,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Elie fut le prophète de feu et de douceur.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grâce au pain des anges qu'il put gravir l'Horeb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découvrir son Dieu dans un souffle d'amour.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8.</a:t>
            </a: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Réjouis-Toi, Sion! Chante Jérusalem!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Reçois le sacrifice qui te donne la paix!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te comble de grâce, il vient te visiter</a:t>
            </a:r>
            <a:br/>
            <a:r>
              <a:rPr b="0" lang="fr-B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Afin de rassembler tes enfants dispersés.</a:t>
            </a: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3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-288000" y="288000"/>
            <a:ext cx="7171560" cy="885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 approchons-nous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la table du Christ,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livre son corps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son sang.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se fait nourriture,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pain de Vie Éternelle,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fait boire à la coupe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des Noces de l'Agneau</a:t>
            </a: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9.  Rayonne et resplendis,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Église du Seigneur,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Il est ta Lumière,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l'a ressuscité !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tout genou fléchisse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nom de Jésus Christ !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rend à la Vie par son Eucharistie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20520" y="829440"/>
            <a:ext cx="6856200" cy="807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Refrain </a:t>
            </a:r>
            <a:r>
              <a:rPr b="1" lang="fr-BE" sz="2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:</a:t>
            </a: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Seigneur (Seigneur),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arrivons des quatre coins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de l'horizon (nous voilà)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chez toi (chez toi).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arrivons des quatre coins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de l'horizon dans ta Maison.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3.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voici enfin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tous autour de la table,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rassemblés ici pour parler de toi.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Tu nous as nourris,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d'un amour formidable,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et nous te chantons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simplement notre joie.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-1414440" y="171360"/>
            <a:ext cx="9595800" cy="953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LAISSERONS - NOUS A NOTRE TABLE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Scouarnec – J. Akepsimas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Laisserons-nous à notre table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peu d’espace à l’étranger ?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Trouvera-t-il, quand il viendra,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peu de pain et d’amitié ?</a:t>
            </a:r>
            <a:br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laissons pas mourir la terre,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laissons pas mourir le feu,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Tendons nos mains vers la lumière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accueillir le don de Dieu,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accueillir le don de Dieu.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Laisserons-nous à nos paroles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peu de temps à l’étranger ?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Trouvera-t-il quand il viendra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cœur ouvert pour l’écouter ?</a:t>
            </a:r>
            <a:br/>
            <a:br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-1108080" y="541440"/>
            <a:ext cx="9321120" cy="88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laissons pas mourir la terre,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laissons pas mourir le feu,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Tendons nos mains vers la lumière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accueillir le don de Dieu,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accueillir le don de Dieu.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Laisserons-nous à notre fête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pas de danse à l’étranger ?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Trouvera-t-il, quand il viendra,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des mains tendues pour l’inviter ?</a:t>
            </a:r>
            <a:br/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 Laisserons-nous à nos fontaines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peu d’eau vive à l’étranger ?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Trouvera-t-il quand il viendra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des hommes libres et assoiffés ?</a:t>
            </a:r>
            <a:br/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5. Laisserons-nous à nos églises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 peu d’espace à l’étranger ?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Trouvera-t-il quand il viendra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des cœurs de pauvres affamés ?</a:t>
            </a:r>
            <a:br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368280" y="21258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CustomShape 3"/>
          <p:cNvSpPr/>
          <p:nvPr/>
        </p:nvSpPr>
        <p:spPr>
          <a:xfrm>
            <a:off x="765000" y="21258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4"/>
          <p:cNvSpPr/>
          <p:nvPr/>
        </p:nvSpPr>
        <p:spPr>
          <a:xfrm>
            <a:off x="525600" y="21258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CustomShape 5"/>
          <p:cNvSpPr/>
          <p:nvPr/>
        </p:nvSpPr>
        <p:spPr>
          <a:xfrm>
            <a:off x="331920" y="169380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5" name="Picture 7" descr=""/>
          <p:cNvPicPr/>
          <p:nvPr/>
        </p:nvPicPr>
        <p:blipFill>
          <a:blip r:embed="rId1"/>
          <a:stretch/>
        </p:blipFill>
        <p:spPr>
          <a:xfrm>
            <a:off x="-27000" y="2967120"/>
            <a:ext cx="6984360" cy="585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Image 1" descr=""/>
          <p:cNvPicPr/>
          <p:nvPr/>
        </p:nvPicPr>
        <p:blipFill>
          <a:blip r:embed="rId1"/>
          <a:srcRect l="8836" t="14703" r="36337" b="5080"/>
          <a:stretch/>
        </p:blipFill>
        <p:spPr>
          <a:xfrm>
            <a:off x="15480" y="1619640"/>
            <a:ext cx="6841800" cy="6120000"/>
          </a:xfrm>
          <a:prstGeom prst="rect">
            <a:avLst/>
          </a:prstGeom>
          <a:ln>
            <a:noFill/>
          </a:ln>
        </p:spPr>
      </p:pic>
      <p:pic>
        <p:nvPicPr>
          <p:cNvPr id="417" name="Image 2" descr=""/>
          <p:cNvPicPr/>
          <p:nvPr/>
        </p:nvPicPr>
        <p:blipFill>
          <a:blip r:embed="rId2"/>
          <a:srcRect l="66450" t="85844" r="4856" b="0"/>
          <a:stretch/>
        </p:blipFill>
        <p:spPr>
          <a:xfrm>
            <a:off x="188640" y="827640"/>
            <a:ext cx="3239640" cy="1655640"/>
          </a:xfrm>
          <a:prstGeom prst="rect">
            <a:avLst/>
          </a:prstGeom>
          <a:ln>
            <a:noFill/>
          </a:ln>
        </p:spPr>
      </p:pic>
      <p:pic>
        <p:nvPicPr>
          <p:cNvPr id="418" name="Image 3" descr=""/>
          <p:cNvPicPr/>
          <p:nvPr/>
        </p:nvPicPr>
        <p:blipFill>
          <a:blip r:embed="rId3"/>
          <a:srcRect l="66450" t="23798" r="8965" b="49736"/>
          <a:stretch/>
        </p:blipFill>
        <p:spPr>
          <a:xfrm>
            <a:off x="3262680" y="7020360"/>
            <a:ext cx="2541960" cy="179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-296280" y="160200"/>
            <a:ext cx="7245720" cy="911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marL="342720" indent="-336600"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DONNEZ DE LA PAIX, DONNEZ DE LA JOIE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Donnez de la paix,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Donnez de la joie,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Vous verrez fleurir le monde,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L’amour éclatera.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6240" indent="-33624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suffirait d’un peu de terre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que germe le grain de blé ;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Peut-être de pain partagé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commencer à vivre en frères.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2. Il suffirait d’une hirondelle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cueillir un air de printemps ;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Peut-être d’un rire d’enfant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rendre la journée plus belle.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54360" y="160200"/>
            <a:ext cx="6544440" cy="691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marL="342720" indent="-336600"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Donnez de la paix,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Donnez de la joie,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Vous verrez fleurir le monde,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L’amour éclatera.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3. Il suffirait d’un clair d lune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chasser le noir de la nuit;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Peut-être écouter un ami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En faisant taire une rancune.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26640" y="287280"/>
            <a:ext cx="6711120" cy="838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Donnez de la paix,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Donnez de la joie,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Vous verrez fleurir le monde,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L’amour éclatera.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4.  Il suffirait d’un ciel d’étoiles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 celui qui cherche un chemin 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Peut-être qu’en tendant la main,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Jésus nous invite à la table.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5. Il suffirait d’une eau limpide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que refleurissent les fleurs 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Peut-être d’un peu de chaleur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réchauffer nos maisons vides.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0" y="395280"/>
            <a:ext cx="6852960" cy="136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3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3880" cy="5387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20520" y="829440"/>
            <a:ext cx="6856200" cy="807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Refrain final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Seigneur (Seigneur),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arrivons des quatre coins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de l'horizon (nous voilà)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chez toi (chez toi).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Seigneur, nous te chantons,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te louons,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comme il fait bon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dans ta Maison.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368280" y="21258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765000" y="21258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525600" y="21258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331920" y="169380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4"/>
          <p:cNvSpPr/>
          <p:nvPr/>
        </p:nvSpPr>
        <p:spPr>
          <a:xfrm>
            <a:off x="0" y="971640"/>
            <a:ext cx="68385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5"/>
          <p:cNvSpPr/>
          <p:nvPr/>
        </p:nvSpPr>
        <p:spPr>
          <a:xfrm>
            <a:off x="0" y="360000"/>
            <a:ext cx="6856200" cy="813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au Dieu de la paix)</a:t>
            </a:r>
            <a:br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Seigneur Jésus, envoyé par le Père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guérir et sauver  les hommes,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Ô Christ venu dans le monde         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appeler tous les pécheurs,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Seigneur, élevé dans la gloire du Père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où tu intercèdes pour nous,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368280" y="2125800"/>
            <a:ext cx="61207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3"/>
          <p:cNvSpPr/>
          <p:nvPr/>
        </p:nvSpPr>
        <p:spPr>
          <a:xfrm>
            <a:off x="765000" y="2125800"/>
            <a:ext cx="53269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4"/>
          <p:cNvSpPr/>
          <p:nvPr/>
        </p:nvSpPr>
        <p:spPr>
          <a:xfrm>
            <a:off x="525600" y="2125800"/>
            <a:ext cx="580464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5"/>
          <p:cNvSpPr/>
          <p:nvPr/>
        </p:nvSpPr>
        <p:spPr>
          <a:xfrm>
            <a:off x="331920" y="1693800"/>
            <a:ext cx="619200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5896</TotalTime>
  <Application>LibreOffice/5.3.3.2$Windows_x86 LibreOffice_project/3d9a8b4b4e538a85e0782bd6c2d430bafe583448</Application>
  <Words>1286</Words>
  <Paragraphs>530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2023-08-12T17:54:48Z</dcterms:modified>
  <cp:revision>198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47</vt:i4>
  </property>
</Properties>
</file>