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_rels/notesSlide3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9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70" Type="http://schemas.openxmlformats.org/officeDocument/2006/relationships/slide" Target="slides/slide58.xml"/><Relationship Id="rId71" Type="http://schemas.openxmlformats.org/officeDocument/2006/relationships/slide" Target="slides/slide5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9DD8688-6419-4EF6-8FF0-277915F7E609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5180040" y="6513480"/>
            <a:ext cx="39618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22C7EB9-6256-4B54-B858-D9C8D8497222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480" cy="308556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986760" y="5329080"/>
            <a:ext cx="485784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27 août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21°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0" y="971640"/>
            <a:ext cx="6857640" cy="73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- Messe du Partage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au plus haut des cieux,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paix sur la terre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hommes qu'il aime.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louons, nous te bénissons,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t'adorons,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glorifions,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rendons grâce,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Roi du ciel,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0" y="216000"/>
            <a:ext cx="6857640" cy="797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Fils unique, Jésus Christ,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Agneau de Dieu,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Fils du Père 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 prends pitié de nous 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 reçois notre prière 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es assis à la droite du Père, prends pitié de nous.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toi seul es saint,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le Très-Haut 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Christ, avec le Saint-Esprit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la gloire de Dieu le Père. Amen.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0" y="431640"/>
            <a:ext cx="6857280" cy="19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137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Musique : Michel Wackenheim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ÉTERNEL EST TON AMOUR: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N’ARRÊTE PAS L’ŒUVRE DE TES MAINS.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De tout mon cœur,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je te rends grâce: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entendu les paroles de ma bouche.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te chante en présence des anges,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vers ton temple sacré, je me prosterne.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ÉTERNEL EST TON AMOUR: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N’ARRÊTE PAS L’ŒUVRE DE TES MAINS.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0" y="431640"/>
            <a:ext cx="6857280" cy="19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Je rends grâce à ton nom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ton amour et ta vérité,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tu élèves, au-dessus de tout,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nom et ta parole.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jour où tu répondis à mon appel,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fis grandir en mon âme la force.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ÉTERNEL EST TON AMOUR: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N’ARRÊTE PAS L’ŒUVRE DE TES MAINS.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0" y="1440000"/>
            <a:ext cx="6857280" cy="19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Si haut que soit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voit le plus humble;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loin, il reconnaît l’orgueilleux.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éternel est ton amour: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n’arrête pas l’œuvre de tes mains.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ÉTERNEL EST TON AMOUR: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N’ARRÊTE PAS L’ŒUVRE DE TES MAINS.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5"/>
          <p:cNvSpPr/>
          <p:nvPr/>
        </p:nvSpPr>
        <p:spPr>
          <a:xfrm>
            <a:off x="0" y="1452600"/>
            <a:ext cx="6856200" cy="764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J’écoute ce que dit le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 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 qu’il dit, c’est la paix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son peuple et ses fidèles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432000" y="792000"/>
            <a:ext cx="6118200" cy="325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age 1" descr=""/>
          <p:cNvPicPr/>
          <p:nvPr/>
        </p:nvPicPr>
        <p:blipFill>
          <a:blip r:embed="rId1"/>
          <a:stretch/>
        </p:blipFill>
        <p:spPr>
          <a:xfrm>
            <a:off x="0" y="2987640"/>
            <a:ext cx="6857280" cy="4896720"/>
          </a:xfrm>
          <a:prstGeom prst="rect">
            <a:avLst/>
          </a:prstGeom>
          <a:ln>
            <a:noFill/>
          </a:ln>
        </p:spPr>
      </p:pic>
      <p:sp>
        <p:nvSpPr>
          <p:cNvPr id="423" name="CustomShape 1"/>
          <p:cNvSpPr/>
          <p:nvPr/>
        </p:nvSpPr>
        <p:spPr>
          <a:xfrm>
            <a:off x="836640" y="7985160"/>
            <a:ext cx="50396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fr-BE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imes New Roman"/>
              </a:rPr>
              <a:t>"Pour vous, qui suis-je?"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Image 1" descr=""/>
          <p:cNvPicPr/>
          <p:nvPr/>
        </p:nvPicPr>
        <p:blipFill>
          <a:blip r:embed="rId1"/>
          <a:stretch/>
        </p:blipFill>
        <p:spPr>
          <a:xfrm>
            <a:off x="0" y="2286720"/>
            <a:ext cx="6857280" cy="457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"/>
          <p:cNvSpPr/>
          <p:nvPr/>
        </p:nvSpPr>
        <p:spPr>
          <a:xfrm>
            <a:off x="260280" y="540000"/>
            <a:ext cx="6331680" cy="85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br/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(Missa pro Europa)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 sois-tu,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la louange de tes serviteurs,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Écoute-nous en ce jour,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Répands sur le monde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amour.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0" y="154800"/>
            <a:ext cx="6856200" cy="740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1. Comme une biche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vient au torrent,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 et te désire.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Sois la source qui ne tarit pas,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Fleuve d’eau vive.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0" y="154800"/>
            <a:ext cx="6856200" cy="740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2. Comme une terre assoiffée sans eau,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 et te désire.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Viens abreuver le sillon creusé,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Dans mon désert 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0" y="154800"/>
            <a:ext cx="6856200" cy="740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3. Comme un enfant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tout contre sa mère,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 et te désire.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Dans ton silence renaît la paix,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Qui me fait vivre.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0" y="154800"/>
            <a:ext cx="6856200" cy="740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4. Comme un veilleur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désire l’aurore,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 et te désire.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 toi la nuit est comme le jour,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lumière.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4"/>
          <p:cNvSpPr/>
          <p:nvPr/>
        </p:nvSpPr>
        <p:spPr>
          <a:xfrm>
            <a:off x="525600" y="2124000"/>
            <a:ext cx="5804280" cy="32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331920" y="1692360"/>
            <a:ext cx="6191640" cy="37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6"/>
          <p:cNvSpPr/>
          <p:nvPr/>
        </p:nvSpPr>
        <p:spPr>
          <a:xfrm>
            <a:off x="136800" y="1434960"/>
            <a:ext cx="6589440" cy="61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Saint,  le Seigneur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du Partage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Saint ! Saint ! Saint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Seigneur, Dieu de l'univers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Hosanna au plus haut des cieux.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 1" descr=""/>
          <p:cNvPicPr/>
          <p:nvPr/>
        </p:nvPicPr>
        <p:blipFill>
          <a:blip r:embed="rId1"/>
          <a:stretch/>
        </p:blipFill>
        <p:spPr>
          <a:xfrm>
            <a:off x="0" y="395280"/>
            <a:ext cx="6857280" cy="7848000"/>
          </a:xfrm>
          <a:prstGeom prst="rect">
            <a:avLst/>
          </a:prstGeom>
          <a:ln>
            <a:noFill/>
          </a:ln>
        </p:spPr>
      </p:pic>
      <p:sp>
        <p:nvSpPr>
          <p:cNvPr id="395" name="CustomShape 1"/>
          <p:cNvSpPr/>
          <p:nvPr/>
        </p:nvSpPr>
        <p:spPr>
          <a:xfrm>
            <a:off x="0" y="8226360"/>
            <a:ext cx="6857280" cy="84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« Le Fils de l’homme, qui est-il, d’après ce que disent les hommes ?</a:t>
            </a:r>
            <a:r>
              <a:rPr b="1" lang="fr-BE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 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525600" y="2124000"/>
            <a:ext cx="5804280" cy="32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331920" y="1692360"/>
            <a:ext cx="6191640" cy="37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6"/>
          <p:cNvSpPr/>
          <p:nvPr/>
        </p:nvSpPr>
        <p:spPr>
          <a:xfrm>
            <a:off x="235080" y="2092680"/>
            <a:ext cx="6386760" cy="66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Anamnèse 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Proclamons le mystère de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qui étais mort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qui es vivant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sauveur,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viens, Seigneur Jésus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504000" y="1008000"/>
            <a:ext cx="5760000" cy="4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Père : Glorious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-78120" y="-158400"/>
            <a:ext cx="6936120" cy="982584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4"/>
          <p:cNvSpPr/>
          <p:nvPr/>
        </p:nvSpPr>
        <p:spPr>
          <a:xfrm>
            <a:off x="525600" y="2124000"/>
            <a:ext cx="5804280" cy="32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5"/>
          <p:cNvSpPr/>
          <p:nvPr/>
        </p:nvSpPr>
        <p:spPr>
          <a:xfrm>
            <a:off x="331920" y="1692360"/>
            <a:ext cx="6191640" cy="37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6"/>
          <p:cNvSpPr/>
          <p:nvPr/>
        </p:nvSpPr>
        <p:spPr>
          <a:xfrm>
            <a:off x="287280" y="287280"/>
            <a:ext cx="6295320" cy="777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donne-nous la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>
            <a:noFill/>
          </a:ln>
        </p:spPr>
      </p:pic>
      <p:sp>
        <p:nvSpPr>
          <p:cNvPr id="458" name="CustomShape 1"/>
          <p:cNvSpPr/>
          <p:nvPr/>
        </p:nvSpPr>
        <p:spPr>
          <a:xfrm>
            <a:off x="-99360" y="6444360"/>
            <a:ext cx="6956640" cy="2698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à l’Esprit Saint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grâce de renouveler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foi en Jésus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témoigne de son Père.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44000" y="239760"/>
            <a:ext cx="6622920" cy="818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N’aie donc pas peur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sois toi-même,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dans ton cœur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Naisse un « je t’aime ».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libérer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 joie d’aimer.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4" name="Image 8" descr=""/>
          <p:cNvPicPr/>
          <p:nvPr/>
        </p:nvPicPr>
        <p:blipFill>
          <a:blip r:embed="rId1"/>
          <a:stretch/>
        </p:blipFill>
        <p:spPr>
          <a:xfrm>
            <a:off x="260280" y="250920"/>
            <a:ext cx="3096360" cy="4104720"/>
          </a:xfrm>
          <a:prstGeom prst="rect">
            <a:avLst/>
          </a:prstGeom>
          <a:ln>
            <a:noFill/>
          </a:ln>
        </p:spPr>
      </p:pic>
      <p:sp>
        <p:nvSpPr>
          <p:cNvPr id="465" name="CustomShape 6"/>
          <p:cNvSpPr/>
          <p:nvPr/>
        </p:nvSpPr>
        <p:spPr>
          <a:xfrm>
            <a:off x="1413000" y="4427640"/>
            <a:ext cx="4242600" cy="18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i="1" lang="fr-BE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inherit"/>
                <a:ea typeface="Calibri"/>
              </a:rPr>
              <a:t>« </a:t>
            </a:r>
            <a:r>
              <a:rPr b="0" i="1" lang="fr-BE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Jésus, qui es-tu ? » 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fr-BE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« Pierre, qui es-tu ? »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fr-BE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« Eglise, qui es-tu ? » 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Image 10" descr=""/>
          <p:cNvPicPr/>
          <p:nvPr/>
        </p:nvPicPr>
        <p:blipFill>
          <a:blip r:embed="rId2"/>
          <a:stretch/>
        </p:blipFill>
        <p:spPr>
          <a:xfrm>
            <a:off x="4076640" y="6227640"/>
            <a:ext cx="2591640" cy="280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Ch. Guerret-Fourneau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J'ai cherché le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il m'a écouté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m'a guéri de mes peurs,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sans fin je le louera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regarde ceux qu'il aime, il écoute leur voix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les console de leurs peines et il guide leurs pas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Ceux qui cherchent le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seront privés de rien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S'ils lui ouvrent leur cœur, ils seront comblés de biens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0" y="288000"/>
            <a:ext cx="6857280" cy="806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00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(SM 90)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la plante pour grandir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besoin d'air et de lumière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enfants pour s'épanouir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Ont ta parole qui éclaire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Ceux qui ont soif de vérité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ton esprit se voient comblés.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0" y="684360"/>
            <a:ext cx="6857280" cy="81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00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Comme le torrent et la mer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l’eau claire des fontaines.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le puits dans le désert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toute vie sont nécessaires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combles toujours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vraie vie, de ton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72000" y="468360"/>
            <a:ext cx="6785280" cy="85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00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L'oiseau construit pour ses petits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plus merveilleuse des crèches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les défend, il les nourrit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Reflet d'amour dans tous les êtres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Dieu se livre sans partage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ceux qu'il fit à son image.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72000" y="468360"/>
            <a:ext cx="6785280" cy="758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00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Beaucoup de grains font un épi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Beaucoup d’épis font une fête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Une moisson qui rassasie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faim des hommes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Unis comme les grains de 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formons la communauté.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144000" y="239760"/>
            <a:ext cx="6622920" cy="73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bout de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Fais-donc confiance,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Laisse-toi guider.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sa présence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seras porté.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contempler,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t’émerveiller.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34920" y="1568520"/>
            <a:ext cx="6822360" cy="679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Comme la maison qu'on bâtit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travail et dans la peine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Seigneur, que tes amis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 marchent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puis s'entraident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qu'ainsi notre foi grandisse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Jésus-Christ qui nous unit.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Dernier 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voici tes enfants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Formant une seule famille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même esprit les animant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même foi, la même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 1" descr=""/>
          <p:cNvPicPr/>
          <p:nvPr/>
        </p:nvPicPr>
        <p:blipFill>
          <a:blip r:embed="rId1"/>
          <a:srcRect l="24073" t="0" r="0" b="0"/>
          <a:stretch/>
        </p:blipFill>
        <p:spPr>
          <a:xfrm>
            <a:off x="44280" y="3059280"/>
            <a:ext cx="6813000" cy="54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 1" descr=""/>
          <p:cNvPicPr/>
          <p:nvPr/>
        </p:nvPicPr>
        <p:blipFill>
          <a:blip r:embed="rId1"/>
          <a:srcRect l="6110" t="15916" r="38614" b="6130"/>
          <a:stretch/>
        </p:blipFill>
        <p:spPr>
          <a:xfrm>
            <a:off x="-31320" y="1641600"/>
            <a:ext cx="6996960" cy="5860440"/>
          </a:xfrm>
          <a:prstGeom prst="rect">
            <a:avLst/>
          </a:prstGeom>
          <a:ln>
            <a:noFill/>
          </a:ln>
        </p:spPr>
      </p:pic>
      <p:sp>
        <p:nvSpPr>
          <p:cNvPr id="483" name="CustomShape 1"/>
          <p:cNvSpPr/>
          <p:nvPr/>
        </p:nvSpPr>
        <p:spPr>
          <a:xfrm>
            <a:off x="1864800" y="1641240"/>
            <a:ext cx="3205440" cy="1535760"/>
          </a:xfrm>
          <a:prstGeom prst="wedgeRoundRectCallout">
            <a:avLst>
              <a:gd name="adj1" fmla="val 43980"/>
              <a:gd name="adj2" fmla="val 146396"/>
              <a:gd name="adj3" fmla="val 16667"/>
            </a:avLst>
          </a:prstGeom>
          <a:solidFill>
            <a:schemeClr val="bg1"/>
          </a:solidFill>
          <a:ln w="3816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Je te donnerai les clefs du Royaume des cieux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Image 3" descr=""/>
          <p:cNvPicPr/>
          <p:nvPr/>
        </p:nvPicPr>
        <p:blipFill>
          <a:blip r:embed="rId2"/>
          <a:srcRect l="64189" t="24904" r="11664" b="50284"/>
          <a:stretch/>
        </p:blipFill>
        <p:spPr>
          <a:xfrm>
            <a:off x="495000" y="7308360"/>
            <a:ext cx="2564280" cy="1727640"/>
          </a:xfrm>
          <a:prstGeom prst="rect">
            <a:avLst/>
          </a:prstGeom>
          <a:ln>
            <a:noFill/>
          </a:ln>
        </p:spPr>
      </p:pic>
      <p:pic>
        <p:nvPicPr>
          <p:cNvPr id="485" name="Image 4" descr=""/>
          <p:cNvPicPr/>
          <p:nvPr/>
        </p:nvPicPr>
        <p:blipFill>
          <a:blip r:embed="rId3"/>
          <a:srcRect l="64189" t="49946" r="11664" b="32248"/>
          <a:stretch/>
        </p:blipFill>
        <p:spPr>
          <a:xfrm>
            <a:off x="3573000" y="7092360"/>
            <a:ext cx="2879640" cy="151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2"/>
          <p:cNvSpPr/>
          <p:nvPr/>
        </p:nvSpPr>
        <p:spPr>
          <a:xfrm>
            <a:off x="144000" y="539640"/>
            <a:ext cx="6551640" cy="129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METS  TA  JOIE  DANS  LE  SEIGNEUR</a:t>
            </a: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(à chanter deux fois)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Mets ta joie dans le Seigneur,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 agira et t'accordera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plus que les désirs de ton cœur 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</a:t>
            </a: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Remets ta vie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 les mains du Seigneur,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compte sur lui, il agira.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Grâce à son 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 foi apparaîtra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 un soleil en plein jour.</a:t>
            </a:r>
            <a:br/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2"/>
          <p:cNvSpPr/>
          <p:nvPr/>
        </p:nvSpPr>
        <p:spPr>
          <a:xfrm>
            <a:off x="144000" y="539640"/>
            <a:ext cx="6551640" cy="813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(à chanter deux fois)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Mets ta joie dans le Seigneur,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 agira et t'accordera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plus que les désirs de ton cœur 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</a:t>
            </a: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 en silence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devant le Seigneur,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oui, attends le avec patience.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Grâce à son 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 pas est assuré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 ton chemin lui plaît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0" y="5835600"/>
            <a:ext cx="6857640" cy="33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36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216000" y="720000"/>
            <a:ext cx="6479640" cy="73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(à chanter deux fois)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Mets ta joie dans le Seigneur,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 agira et t'accordera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plus que les désirs de ton cœur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connaît les jours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 tous les hommes droits,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 leur promet la vraie vie.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Grâce à son amour,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ils observent sa voie,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ils mettent leur espoir en lui.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0" y="395280"/>
            <a:ext cx="6852960" cy="13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880" cy="538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144000" y="239760"/>
            <a:ext cx="6622920" cy="73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Si tu es touché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la douleur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t’abandonner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Contre son cœur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il pourra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consoler.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144000" y="239760"/>
            <a:ext cx="6622920" cy="73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Dieu nous appelle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l’ regarder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révèle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 vérité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témoigner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aimé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6"/>
          <p:cNvSpPr/>
          <p:nvPr/>
        </p:nvSpPr>
        <p:spPr>
          <a:xfrm>
            <a:off x="212760" y="3168720"/>
            <a:ext cx="6338880" cy="44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DU PARTAGE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Texte et musique : Pascal &amp; Étienne DANIEL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peuple rassemblé par ta parole,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peuple sanctifié par ton Esprit,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prends pitié.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peuple racheté par ton sang,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</TotalTime>
  <Application>LibreOffice/5.3.3.2$Windows_x86 LibreOffice_project/3d9a8b4b4e538a85e0782bd6c2d430bafe583448</Application>
  <Words>985</Words>
  <Paragraphs>440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2023-08-12T18:47:30Z</dcterms:modified>
  <cp:revision>208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47</vt:i4>
  </property>
</Properties>
</file>