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_rels/notesSlide3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8.gif" ContentType="image/gif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73" Type="http://schemas.openxmlformats.org/officeDocument/2006/relationships/slide" Target="slides/slide62.xml"/><Relationship Id="rId74" Type="http://schemas.openxmlformats.org/officeDocument/2006/relationships/slide" Target="slides/slide63.xml"/><Relationship Id="rId75" Type="http://schemas.openxmlformats.org/officeDocument/2006/relationships/slide" Target="slides/slide64.xml"/><Relationship Id="rId76" Type="http://schemas.openxmlformats.org/officeDocument/2006/relationships/slide" Target="slides/slide65.xml"/><Relationship Id="rId77" Type="http://schemas.openxmlformats.org/officeDocument/2006/relationships/slide" Target="slides/slide66.xml"/><Relationship Id="rId78" Type="http://schemas.openxmlformats.org/officeDocument/2006/relationships/slide" Target="slides/slide6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F62730B-5AEF-4EE2-A8CE-76EC4D45BEC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B4045AE-97D7-4AD0-8B10-649997512D31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120" cy="308520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3080" y="364680"/>
            <a:ext cx="6161040" cy="15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1040" cy="529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986760" y="5329080"/>
            <a:ext cx="4857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3 septembre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22°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nos chemins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sont croisés,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venu nous rassembler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des temps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L'Amour devant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Ton chemin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est donné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suivre en toute liberté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Chacun sa voie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avec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les chemins,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appelés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proclamer cette amitié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notre foi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 Je crois en Toi "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2"/>
          <p:cNvSpPr/>
          <p:nvPr/>
        </p:nvSpPr>
        <p:spPr>
          <a:xfrm>
            <a:off x="-316080" y="468360"/>
            <a:ext cx="7499880" cy="801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(Rimaud/Berthier)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sais de quoi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sommes pétris,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te souviens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nous sommes poussière,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"/>
          <p:cNvSpPr/>
          <p:nvPr/>
        </p:nvSpPr>
        <p:spPr>
          <a:xfrm>
            <a:off x="-301680" y="3009960"/>
            <a:ext cx="7499880" cy="448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n’agis pas selon nos péchés,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nous rends pas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pesant nos offenses,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 1" descr=""/>
          <p:cNvPicPr/>
          <p:nvPr/>
        </p:nvPicPr>
        <p:blipFill>
          <a:blip r:embed="rId1"/>
          <a:stretch/>
        </p:blipFill>
        <p:spPr>
          <a:xfrm>
            <a:off x="-1700640" y="2414880"/>
            <a:ext cx="13265280" cy="568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2"/>
          <p:cNvSpPr/>
          <p:nvPr/>
        </p:nvSpPr>
        <p:spPr>
          <a:xfrm>
            <a:off x="-372960" y="2030400"/>
            <a:ext cx="7499880" cy="503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comme est loin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couchant du levant,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mets au loin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fardeau de nos fautes,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1098720" y="5327640"/>
            <a:ext cx="465804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"/>
          <p:cNvSpPr/>
          <p:nvPr/>
        </p:nvSpPr>
        <p:spPr>
          <a:xfrm>
            <a:off x="72000" y="1008000"/>
            <a:ext cx="6694200" cy="51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1098720" y="5327640"/>
            <a:ext cx="465804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2"/>
          <p:cNvSpPr/>
          <p:nvPr/>
        </p:nvSpPr>
        <p:spPr>
          <a:xfrm>
            <a:off x="72000" y="366120"/>
            <a:ext cx="6622200" cy="87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0" y="1007640"/>
            <a:ext cx="685692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62</a:t>
            </a: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Musique : M. Wackenheim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DIEU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Dieu, tu es mon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te cherche dès l’aube: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après toi languit ma chair,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terre aride, altérée, sans eau.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DIEU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60" y="3672000"/>
            <a:ext cx="685692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Je t’ai contemplé au sanctuaire,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 vu ta force et ta gloire.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amour vaut mieux que la vie: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seras la louange de mes lèvres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DIEU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68280" y="21258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765000" y="21258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525600" y="21258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5"/>
          <p:cNvSpPr/>
          <p:nvPr/>
        </p:nvSpPr>
        <p:spPr>
          <a:xfrm>
            <a:off x="331920" y="169380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6"/>
          <p:cNvSpPr/>
          <p:nvPr/>
        </p:nvSpPr>
        <p:spPr>
          <a:xfrm>
            <a:off x="288000" y="1872000"/>
            <a:ext cx="6335280" cy="77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Toute ma vie je vais te bénir,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lever les mains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invoquant ton nom.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par un festin je serai rassasié;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joie sur les lèvres, je dirai ta louange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DIEU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68280" y="21258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765000" y="21258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525600" y="21258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31920" y="169380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288000" y="1872000"/>
            <a:ext cx="6335280" cy="77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Oui, tu es venu à mon secours: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crie de joie à l’ombre de tes ailes.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s’attache à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main droite me soutient.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A SOIF DE TOI,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DIEU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368280" y="21258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765000" y="21258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4"/>
          <p:cNvSpPr/>
          <p:nvPr/>
        </p:nvSpPr>
        <p:spPr>
          <a:xfrm>
            <a:off x="525600" y="21258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331920" y="169380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68280" y="21258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765000" y="21258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525600" y="21258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331920" y="169380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Image 1" descr=""/>
          <p:cNvPicPr/>
          <p:nvPr/>
        </p:nvPicPr>
        <p:blipFill>
          <a:blip r:embed="rId1"/>
          <a:stretch/>
        </p:blipFill>
        <p:spPr>
          <a:xfrm>
            <a:off x="0" y="2286720"/>
            <a:ext cx="6856920" cy="456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"/>
          <p:cNvSpPr/>
          <p:nvPr/>
        </p:nvSpPr>
        <p:spPr>
          <a:xfrm>
            <a:off x="144360" y="216000"/>
            <a:ext cx="6624000" cy="82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Jubilate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Paroles et musique : Communauté de l'Emmanuel (G. Creaton)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car il est bon,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est éternel,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l'Orient à l'Occident,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Bénissons Dieu pour ses merveilles, alléluia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2"/>
          <p:cNvSpPr/>
          <p:nvPr/>
        </p:nvSpPr>
        <p:spPr>
          <a:xfrm>
            <a:off x="144360" y="216000"/>
            <a:ext cx="6624000" cy="9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age 3" descr=""/>
          <p:cNvPicPr/>
          <p:nvPr/>
        </p:nvPicPr>
        <p:blipFill>
          <a:blip r:embed="rId1"/>
          <a:stretch/>
        </p:blipFill>
        <p:spPr>
          <a:xfrm>
            <a:off x="549360" y="458640"/>
            <a:ext cx="5758200" cy="822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0" y="4067280"/>
            <a:ext cx="6856920" cy="21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Accueille au creux de tes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prière de tes enfants.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-2551680" y="1899720"/>
            <a:ext cx="12197880" cy="587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JE M’ABANDONNE A TOI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 de moi ce qu'il te plaira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quoi que tu fasses je Te remercie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suis prêt à tout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J'accepte tout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[instrumental]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-2550960" y="360000"/>
            <a:ext cx="12197880" cy="718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mon Père,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Toi je me confie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Tes mains je mets mon esprit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Te le donne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cœur plein d'amour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n'ai qu'un désir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T'appartenir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me confie en Toi.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 3" descr=""/>
          <p:cNvPicPr/>
          <p:nvPr/>
        </p:nvPicPr>
        <p:blipFill>
          <a:blip r:embed="rId1"/>
          <a:srcRect l="13732" t="39419" r="58359" b="15605"/>
          <a:stretch/>
        </p:blipFill>
        <p:spPr>
          <a:xfrm>
            <a:off x="0" y="1116000"/>
            <a:ext cx="6856920" cy="619164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0" y="7596360"/>
            <a:ext cx="685692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quelqu’un veut marcher derrière moi,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renonce à lui-même,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prenne sa croix et qu’il me suive.</a:t>
            </a:r>
            <a:r>
              <a:rPr b="0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216000"/>
            <a:ext cx="6856560" cy="84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de l'univers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fils de David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vient nous sauver!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il est notre vie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 ( 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0" y="216000"/>
            <a:ext cx="6856560" cy="62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Bénis soit celui qui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vient au nom du Seigneur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remplis de ta gloire!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Hosanna! Hosanna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des cieux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130320" y="2103120"/>
            <a:ext cx="6597360" cy="41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EST VENU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(C 99)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est venu, Christ est né,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a souffert, Christ est mort,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est ressuscité !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est vivant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reviendra, Christ est là,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 reviendra, Christ est là.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" descr=""/>
          <p:cNvPicPr/>
          <p:nvPr/>
        </p:nvPicPr>
        <p:blipFill>
          <a:blip r:embed="rId1"/>
          <a:stretch/>
        </p:blipFill>
        <p:spPr>
          <a:xfrm>
            <a:off x="-6120" y="0"/>
            <a:ext cx="6863400" cy="97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-144360" y="-155520"/>
            <a:ext cx="7083360" cy="886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 qui prends nos péchés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prends nos péchés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donnes joie au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JOIE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404640" y="539640"/>
            <a:ext cx="5913720" cy="79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vie au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VIE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VIE AU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404640" y="539640"/>
            <a:ext cx="5913720" cy="79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paix au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-99360" y="6444360"/>
            <a:ext cx="6956280" cy="2698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à Jésus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grâce de mettre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première place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notre vie.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7423920" cy="64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 3" descr=""/>
          <p:cNvPicPr/>
          <p:nvPr/>
        </p:nvPicPr>
        <p:blipFill>
          <a:blip r:embed="rId1"/>
          <a:srcRect l="13732" t="39419" r="58359" b="15605"/>
          <a:stretch/>
        </p:blipFill>
        <p:spPr>
          <a:xfrm>
            <a:off x="0" y="1116000"/>
            <a:ext cx="6856920" cy="6191640"/>
          </a:xfrm>
          <a:prstGeom prst="rect">
            <a:avLst/>
          </a:prstGeom>
          <a:ln>
            <a:noFill/>
          </a:ln>
        </p:spPr>
      </p:pic>
      <p:sp>
        <p:nvSpPr>
          <p:cNvPr id="436" name="CustomShape 1"/>
          <p:cNvSpPr/>
          <p:nvPr/>
        </p:nvSpPr>
        <p:spPr>
          <a:xfrm>
            <a:off x="0" y="7596360"/>
            <a:ext cx="685692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quelqu’un veut marcher derrière moi,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renonce à lui-même,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prenne sa croix et qu’il me suive.</a:t>
            </a:r>
            <a:r>
              <a:rPr b="0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nourriture pour la route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peux l'offrir, tu l'as promis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-81360" y="65520"/>
            <a:ext cx="7026840" cy="763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la musique et par nos voix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1 - Louange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Très haut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beauté de ses exploits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la musique et par nos voix,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à Lui, dans les hauteurs.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2 - Louange à Lui,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puissance, honneur,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actions de son amour;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son du cor et du tambour,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à lui pour sa grandeur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GOmega-Bold"/>
              </a:rPr>
              <a:t>Amis dans le Seigneur</a:t>
            </a: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GOmega-Bold"/>
              </a:rPr>
              <a:t>     (Edit181)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-81360" y="463320"/>
            <a:ext cx="7026840" cy="68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3 -Tout vient de Lui,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 est pour Lui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Harpes, cithares, louez-le.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Cordes et flûtes, chantez-le: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tout vivant, le glorifie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 1" descr=""/>
          <p:cNvPicPr/>
          <p:nvPr/>
        </p:nvPicPr>
        <p:blipFill>
          <a:blip r:embed="rId1"/>
          <a:stretch/>
        </p:blipFill>
        <p:spPr>
          <a:xfrm>
            <a:off x="549360" y="1476360"/>
            <a:ext cx="5686920" cy="6047280"/>
          </a:xfrm>
          <a:prstGeom prst="rect">
            <a:avLst/>
          </a:prstGeom>
          <a:ln>
            <a:noFill/>
          </a:ln>
        </p:spPr>
      </p:pic>
      <p:sp>
        <p:nvSpPr>
          <p:cNvPr id="449" name="CustomShape 1"/>
          <p:cNvSpPr/>
          <p:nvPr/>
        </p:nvSpPr>
        <p:spPr>
          <a:xfrm>
            <a:off x="128520" y="539640"/>
            <a:ext cx="36709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 derrière moi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765000" y="7869240"/>
            <a:ext cx="446292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3"/>
          <p:cNvSpPr/>
          <p:nvPr/>
        </p:nvSpPr>
        <p:spPr>
          <a:xfrm>
            <a:off x="981000" y="8244000"/>
            <a:ext cx="45000" cy="55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-171360" y="7596360"/>
            <a:ext cx="734436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celui qui veut sauver sa vie la perdra,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qui perd sa vie à cause de moi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gardera.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3" name="Image 6" descr=""/>
          <p:cNvPicPr/>
          <p:nvPr/>
        </p:nvPicPr>
        <p:blipFill>
          <a:blip r:embed="rId2"/>
          <a:stretch/>
        </p:blipFill>
        <p:spPr>
          <a:xfrm>
            <a:off x="3800520" y="108000"/>
            <a:ext cx="2856600" cy="190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 1" descr=""/>
          <p:cNvPicPr/>
          <p:nvPr/>
        </p:nvPicPr>
        <p:blipFill>
          <a:blip r:embed="rId1"/>
          <a:srcRect l="8098" t="14072" r="35795" b="5664"/>
          <a:stretch/>
        </p:blipFill>
        <p:spPr>
          <a:xfrm>
            <a:off x="-192600" y="1388880"/>
            <a:ext cx="7049520" cy="5817960"/>
          </a:xfrm>
          <a:prstGeom prst="rect">
            <a:avLst/>
          </a:prstGeom>
          <a:ln>
            <a:noFill/>
          </a:ln>
        </p:spPr>
      </p:pic>
      <p:pic>
        <p:nvPicPr>
          <p:cNvPr id="455" name="Image 2" descr=""/>
          <p:cNvPicPr/>
          <p:nvPr/>
        </p:nvPicPr>
        <p:blipFill>
          <a:blip r:embed="rId2"/>
          <a:srcRect l="67193" t="78464" r="5046" b="6965"/>
          <a:stretch/>
        </p:blipFill>
        <p:spPr>
          <a:xfrm>
            <a:off x="250560" y="7173360"/>
            <a:ext cx="3066120" cy="1571040"/>
          </a:xfrm>
          <a:prstGeom prst="rect">
            <a:avLst/>
          </a:prstGeom>
          <a:ln>
            <a:noFill/>
          </a:ln>
        </p:spPr>
      </p:pic>
      <p:pic>
        <p:nvPicPr>
          <p:cNvPr id="456" name="Image 3" descr=""/>
          <p:cNvPicPr/>
          <p:nvPr/>
        </p:nvPicPr>
        <p:blipFill>
          <a:blip r:embed="rId3"/>
          <a:srcRect l="67193" t="24760" r="7988" b="57286"/>
          <a:stretch/>
        </p:blipFill>
        <p:spPr>
          <a:xfrm>
            <a:off x="4005000" y="7173360"/>
            <a:ext cx="2851920" cy="157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-81360" y="216000"/>
            <a:ext cx="7026120" cy="78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TOUTE LA 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de l'Emmanuel (A. Lavardez)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Par toute la terre il nous envoie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Témoigner de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Proclamer son Nom et son Salut,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force de l'Esprit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nos yeux ont vu et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Sauveur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Saint d'Israël, né de Marie,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Fils de Dieu qui donne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-81360" y="463320"/>
            <a:ext cx="7026120" cy="68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Par sa vie donnée, son sang versé,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a racheté nos vies,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détruit les portes des enfers,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sauve du péché.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tout homme il offre le Salut,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 gratuit de son Amour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Vivons dans sa gloire et sa clarté,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Maintenant et à jamais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-81360" y="463320"/>
            <a:ext cx="7026120" cy="68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Pour porter la joie Il nous envoie,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Messagers de son Salut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Pauvres serviteurs qu'il a choisis,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Consacrés pour l'annoncer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nos lèvres chantent sa bonté,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splendeur de son dessein,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notre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Roi tout puissant,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Éternel est son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0" y="395280"/>
            <a:ext cx="6852600" cy="13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520" cy="53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mon chemin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commencé,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venu m'accompagner.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Tu es là,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près de moi.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 aujourd'hui,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 pour la vie.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AMIS DANS LE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NOS PORTES, OUVRIR NOS CŒURS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mon chemin tu as tracé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L'empreinte de notre amitié.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toi, mon frère,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ma pierre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Application>LibreOffice/5.3.3.2$Windows_x86 LibreOffice_project/3d9a8b4b4e538a85e0782bd6c2d430bafe583448</Application>
  <Words>802</Words>
  <Paragraphs>318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2023-08-25T11:42:35Z</dcterms:modified>
  <cp:revision>212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43</vt:i4>
  </property>
</Properties>
</file>