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9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gif" ContentType="image/gif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</p:sldIdLst>
  <p:sldSz cx="6858000" cy="9144000"/>
  <p:notesSz cx="9144000" cy="6858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70" Type="http://schemas.openxmlformats.org/officeDocument/2006/relationships/slide" Target="slides/slide60.xml"/><Relationship Id="rId71" Type="http://schemas.openxmlformats.org/officeDocument/2006/relationships/slide" Target="slides/slide61.xml"/><Relationship Id="rId72" Type="http://schemas.openxmlformats.org/officeDocument/2006/relationships/slide" Target="slides/slide62.xml"/><Relationship Id="rId73" Type="http://schemas.openxmlformats.org/officeDocument/2006/relationships/slide" Target="slides/slide63.xml"/><Relationship Id="rId74" Type="http://schemas.openxmlformats.org/officeDocument/2006/relationships/slide" Target="slides/slide64.xml"/><Relationship Id="rId75" Type="http://schemas.openxmlformats.org/officeDocument/2006/relationships/slide" Target="slides/slide6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DD5D35E-8C5C-4204-9FBA-4AEDF14B8144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180040" y="6513480"/>
            <a:ext cx="3961440" cy="34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6C2A8D8-FD77-4CB9-BDA8-DE6C09CCEF91}" type="slidenum">
              <a:rPr b="0" lang="fr-B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120" cy="3085200"/>
          </a:xfrm>
          <a:prstGeom prst="rect">
            <a:avLst/>
          </a:prstGeom>
        </p:spPr>
        <p:txBody>
          <a:bodyPr lIns="0" rIns="0" tIns="0" bIns="0"/>
          <a:p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755640" y="5078520"/>
            <a:ext cx="6046560" cy="480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685800" y="4343400"/>
            <a:ext cx="5483160" cy="411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986760" y="5329080"/>
            <a:ext cx="4857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10 septembre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23°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-27000" y="252360"/>
            <a:ext cx="6983280" cy="86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(Patrick Richard)</a:t>
            </a:r>
            <a:br/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louons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bénissons.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t’adorons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 te glorifions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nous te rendons grâce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 ton immense Gloire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-27000" y="252360"/>
            <a:ext cx="6983280" cy="831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Dieu le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tout puissant,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fils unique,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 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 agneau de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 Fils du Père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440" y="511200"/>
            <a:ext cx="6983280" cy="737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br/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qui enlève les tous les péchés,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Sauve-nous du mal, prends pitié,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Assis auprès du Père,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Écoute nos prières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-27000" y="252360"/>
            <a:ext cx="6983280" cy="831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 toi seul es Saint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Seigneur,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 seul es le très haut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Jésus-Christ,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Avec le Saint Esprit,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 la gloire du Père.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0" y="2376360"/>
            <a:ext cx="6983280" cy="502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 paix sur la terre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aux hommes qu’il aime!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 à Dieu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 plus haut des cieux.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Gloire, Gloire, Gloire à Dieu!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144000"/>
            <a:ext cx="685692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94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Musique : Michel Wackenheim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Aujourd’hui,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fermons pas notre cœur,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écoutons la voix du Seigneur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Venez, crions de joie pour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acclamons notre Rocher, notre salut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Allons jusqu’à lui en rendant grâce,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nos hymnes de fête acclamons-le!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Entrez, inclinez-vous, prosternez-vous,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adorons le Seigneur qui nous a faits.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Oui, il est notre Dieu ;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sommes le peuple qu’il conduit.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0" y="144000"/>
            <a:ext cx="6856920" cy="19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Aujourd’hui,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fermons pas notre cœur,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écoutons la voix du Seigneur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Aujourd’hui écouterez-vous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 parole ?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Ne fermez pas votre cœur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au désert,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où vos pères m’ont tenté et provoqué,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pourtant ils avaient vu mon exploit. »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Image 6" descr=""/>
          <p:cNvPicPr/>
          <p:nvPr/>
        </p:nvPicPr>
        <p:blipFill>
          <a:blip r:embed="rId1"/>
          <a:srcRect l="4727" t="-13584" r="4724" b="13584"/>
          <a:stretch/>
        </p:blipFill>
        <p:spPr>
          <a:xfrm>
            <a:off x="-603360" y="905040"/>
            <a:ext cx="8279280" cy="5831280"/>
          </a:xfrm>
          <a:prstGeom prst="rect">
            <a:avLst/>
          </a:prstGeom>
          <a:ln>
            <a:noFill/>
          </a:ln>
        </p:spPr>
      </p:pic>
      <p:sp>
        <p:nvSpPr>
          <p:cNvPr id="316" name="CustomShape 5"/>
          <p:cNvSpPr/>
          <p:nvPr/>
        </p:nvSpPr>
        <p:spPr>
          <a:xfrm>
            <a:off x="0" y="7050240"/>
            <a:ext cx="6741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Si ton frère a commis un péché,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va lui parler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620640" y="7934400"/>
            <a:ext cx="56869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S’il t’écoute,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tu auras gagné ton frère.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4"/>
          <p:cNvSpPr/>
          <p:nvPr/>
        </p:nvSpPr>
        <p:spPr>
          <a:xfrm>
            <a:off x="525600" y="2124000"/>
            <a:ext cx="5803560" cy="323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331920" y="1692360"/>
            <a:ext cx="6190920" cy="379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698400" y="-395280"/>
            <a:ext cx="5135040" cy="911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br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 – Patrick Richard)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ALLÉLUIA, 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Béni soit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 Parole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Louez le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Acclamez son nom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Amour écrit le Livre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bonheur.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Image 6" descr=""/>
          <p:cNvPicPr/>
          <p:nvPr/>
        </p:nvPicPr>
        <p:blipFill>
          <a:blip r:embed="rId1"/>
          <a:srcRect l="4727" t="-13584" r="4724" b="13584"/>
          <a:stretch/>
        </p:blipFill>
        <p:spPr>
          <a:xfrm>
            <a:off x="-603360" y="905040"/>
            <a:ext cx="8279280" cy="5831280"/>
          </a:xfrm>
          <a:prstGeom prst="rect">
            <a:avLst/>
          </a:prstGeom>
          <a:ln>
            <a:noFill/>
          </a:ln>
        </p:spPr>
      </p:pic>
      <p:sp>
        <p:nvSpPr>
          <p:cNvPr id="377" name="CustomShape 5"/>
          <p:cNvSpPr/>
          <p:nvPr/>
        </p:nvSpPr>
        <p:spPr>
          <a:xfrm>
            <a:off x="0" y="7050240"/>
            <a:ext cx="67410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Si ton frère a commis un péché,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va lui parler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620640" y="7934400"/>
            <a:ext cx="56869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S’il t’écoute,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tu auras gagné ton frère.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 1" descr=""/>
          <p:cNvPicPr/>
          <p:nvPr/>
        </p:nvPicPr>
        <p:blipFill>
          <a:blip r:embed="rId1"/>
          <a:stretch/>
        </p:blipFill>
        <p:spPr>
          <a:xfrm>
            <a:off x="-1195200" y="-71640"/>
            <a:ext cx="9696240" cy="72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-2759040" y="0"/>
            <a:ext cx="12551040" cy="914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504000" y="2808000"/>
            <a:ext cx="5616000" cy="161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connaître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reconnaître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504000" y="2808360"/>
            <a:ext cx="5616000" cy="59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apprécier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504000" y="2808360"/>
            <a:ext cx="5616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reçois de la communauté.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2808360"/>
            <a:ext cx="5616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J’apporte à la communauté.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504000" y="2808360"/>
            <a:ext cx="5616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soutenir les uns les autres. 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339840" y="157644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6912000" cy="5183640"/>
          </a:xfrm>
          <a:prstGeom prst="rect">
            <a:avLst/>
          </a:prstGeom>
          <a:ln>
            <a:noFill/>
          </a:ln>
        </p:spPr>
      </p:pic>
      <p:sp>
        <p:nvSpPr>
          <p:cNvPr id="324" name="TextShape 6"/>
          <p:cNvSpPr txBox="1"/>
          <p:nvPr/>
        </p:nvSpPr>
        <p:spPr>
          <a:xfrm>
            <a:off x="0" y="6120000"/>
            <a:ext cx="6858000" cy="110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Faire communauté ensemble</a:t>
            </a:r>
            <a:endParaRPr b="1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288000" y="2376000"/>
            <a:ext cx="6264000" cy="612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Seigneur écoute-nous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Seigneur exauce-nous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126360" y="391320"/>
            <a:ext cx="6640920" cy="806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ma force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Couplets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1 - Crions de joie pour le 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Chantons remplis d'amour pour Lui,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Il m'a guéri, m'a délivré,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2 - Ma force et ma joie sont en Lui,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Oui, mon rempart c'est son Esprit,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La terre est pleine de son amour,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3 - Ta croix Jésus m'a délivré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De mon angoisse de mon péché,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ton côté ouvert m'a guéri,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126360" y="391320"/>
            <a:ext cx="6640920" cy="80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ma force !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Oui Seigneur tu es bon !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Couplets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4 - Oh oui, Seigneur, tu es ma force,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Ma lumière et mon salut,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J'ai mis ma confiance en ton amour, Alléluia 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5 - Père très bon, Dieu d'Abraham,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Jésus Sauveur du monde entier,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Esprit de feu, torrent de joie, Alléluia !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6. Merci, Seigneur, pour ton Esprit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pour ta grâce mise en nos cœurs,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Merci pour nos vies purifiées, alléluia 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87280" y="357480"/>
            <a:ext cx="6451560" cy="81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saint, saint, le Seigneur,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ciel et la terre,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remplis de ta gloire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87280" y="752760"/>
            <a:ext cx="6451560" cy="734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Béni soit celui qui vient au nom du Seigneur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936720" y="2232000"/>
            <a:ext cx="5325840" cy="307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hosanna, au plus haut des cieux.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HOSANNA, HOSANNA AU PLUS HAUT DES CIEUX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3200" y="256320"/>
            <a:ext cx="6580080" cy="861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venu(e) pour te dire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joie pour tes merveilles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venu(e) pour te dire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joie pour tes merveilles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louerai chaque jour,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je te bénis.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Après avoir 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grâce de ton choix,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répondu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joyeux à ton appel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Après avoir 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grâce de ton choix,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avons répondu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joyeux à ton appel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-71280" y="-131760"/>
            <a:ext cx="6927480" cy="911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toi 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ÉTAIS MORT.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S.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T.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GLOIRE À TOI RESSUSCITÉ.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 :</a:t>
            </a:r>
            <a:r>
              <a:rPr b="1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 :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TU REVIENDRAS,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-6120" y="0"/>
            <a:ext cx="6863400" cy="97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 2" descr=""/>
          <p:cNvPicPr/>
          <p:nvPr/>
        </p:nvPicPr>
        <p:blipFill>
          <a:blip r:embed="rId1"/>
          <a:stretch/>
        </p:blipFill>
        <p:spPr>
          <a:xfrm>
            <a:off x="-492120" y="3132000"/>
            <a:ext cx="7952400" cy="529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-71280" y="-9360"/>
            <a:ext cx="6810120" cy="88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(Messe avec des familles)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livré pour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-71280" y="478080"/>
            <a:ext cx="6810120" cy="78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venu nous rassembler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PITIÉ, PRENDS PITIÉ,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-71280" y="478080"/>
            <a:ext cx="6810120" cy="78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Jésus notre berger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vient nous libérer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 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LA PAIX.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3120" y="256320"/>
            <a:ext cx="6580080" cy="861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suis venu(e) pour te dire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 joie pour tes merveilles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louerai chaque jour,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je te bénis.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Le monde loin de toi,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recherche un paradis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par notre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lui dire ton Amour.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monde loin de toi,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recherche un paradis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par notre vie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lui dire ton Amour.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5"/>
          <p:cNvSpPr/>
          <p:nvPr/>
        </p:nvSpPr>
        <p:spPr>
          <a:xfrm>
            <a:off x="0" y="1187280"/>
            <a:ext cx="6855840" cy="813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6"/>
          <p:cNvSpPr/>
          <p:nvPr/>
        </p:nvSpPr>
        <p:spPr>
          <a:xfrm>
            <a:off x="214200" y="155520"/>
            <a:ext cx="6642000" cy="745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COMMUNION :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1. Ô doux Jésus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ne suis pas digne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te recevoir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 mon cœur souillé.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Mais si tu le veux,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tu peux me guérir, dis seulement un mot et je revivrai (bis)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Ô doux Jésus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je ne suis pas digne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de te recevoir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en mon cœur souillé.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Mais si tu le veux, tu peux me guérir,  dis seulement un mot et je revivrai (2x)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5"/>
          <p:cNvSpPr/>
          <p:nvPr/>
        </p:nvSpPr>
        <p:spPr>
          <a:xfrm>
            <a:off x="0" y="3760920"/>
            <a:ext cx="6855840" cy="520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6"/>
          <p:cNvSpPr/>
          <p:nvPr/>
        </p:nvSpPr>
        <p:spPr>
          <a:xfrm>
            <a:off x="228240" y="358920"/>
            <a:ext cx="6480720" cy="86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2.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tu as dis à tes amis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recevez la paix que je vous donne.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Ne regarde pas,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mes nombreux péchés,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donne-moi ta grâce et viens me purifier.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Seigneur tu as dis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à tes amis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recevez la paix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que je vous donne.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Ne regarde pas, mes nombreux péchés,  donne-moi ta grâce et viens me purifier (2x)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-99360" y="6444360"/>
            <a:ext cx="6956280" cy="269856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au Saint-Esprit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grâce d’accomplir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cette parole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4" name="" descr=""/>
          <p:cNvPicPr/>
          <p:nvPr/>
        </p:nvPicPr>
        <p:blipFill>
          <a:blip r:embed="rId1"/>
          <a:stretch/>
        </p:blipFill>
        <p:spPr>
          <a:xfrm>
            <a:off x="-5400" y="-11160"/>
            <a:ext cx="7492680" cy="650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5"/>
          <p:cNvSpPr/>
          <p:nvPr/>
        </p:nvSpPr>
        <p:spPr>
          <a:xfrm>
            <a:off x="0" y="1187280"/>
            <a:ext cx="6856200" cy="81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214200" y="155520"/>
            <a:ext cx="6642360" cy="74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Tu nous aimes Marie,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Comme Jésus nous aime.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Solo/Chœur : Tu nous aimes Marie, comme Jésus nous aime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60000" y="216000"/>
            <a:ext cx="6264000" cy="885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Prière commune :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nouvelle année - un nouveau départ. De nouveaux arrivants à la paroisse.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Seigneur tu es avec nous comme ce compagnons de route dans nos familles, nos études, notre travail.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Resserre encore davantage les liens entre nous, donne-nous d’être proches les uns des autres, de nous inquiéter les uns des autres, de nous porter réciproquement.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Apprends-nous le sens de la patience, la joie du devoir accompli, le bonheur de servir et de partager Reçois notre prière.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AMEN</a:t>
            </a:r>
            <a:endParaRPr b="1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7" name="Image 6" descr=""/>
          <p:cNvPicPr/>
          <p:nvPr/>
        </p:nvPicPr>
        <p:blipFill>
          <a:blip r:embed="rId1"/>
          <a:srcRect l="6206" t="14449" r="37939" b="5636"/>
          <a:stretch/>
        </p:blipFill>
        <p:spPr>
          <a:xfrm>
            <a:off x="-54000" y="757080"/>
            <a:ext cx="6910920" cy="6685560"/>
          </a:xfrm>
          <a:prstGeom prst="rect">
            <a:avLst/>
          </a:prstGeom>
          <a:ln>
            <a:noFill/>
          </a:ln>
        </p:spPr>
      </p:pic>
      <p:pic>
        <p:nvPicPr>
          <p:cNvPr id="438" name="Image 7" descr=""/>
          <p:cNvPicPr/>
          <p:nvPr/>
        </p:nvPicPr>
        <p:blipFill>
          <a:blip r:embed="rId2"/>
          <a:srcRect l="64644" t="85165" r="6987" b="4015"/>
          <a:stretch/>
        </p:blipFill>
        <p:spPr>
          <a:xfrm>
            <a:off x="188640" y="7128000"/>
            <a:ext cx="2944440" cy="1177920"/>
          </a:xfrm>
          <a:prstGeom prst="rect">
            <a:avLst/>
          </a:prstGeom>
          <a:ln>
            <a:noFill/>
          </a:ln>
        </p:spPr>
      </p:pic>
      <p:pic>
        <p:nvPicPr>
          <p:cNvPr id="439" name="Image 8" descr=""/>
          <p:cNvPicPr/>
          <p:nvPr/>
        </p:nvPicPr>
        <p:blipFill>
          <a:blip r:embed="rId3"/>
          <a:srcRect l="64637" t="25740" r="9251" b="54844"/>
          <a:stretch/>
        </p:blipFill>
        <p:spPr>
          <a:xfrm>
            <a:off x="3789000" y="7101720"/>
            <a:ext cx="2888640" cy="16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-648000" y="288000"/>
            <a:ext cx="7870320" cy="87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Envoi : Tata tu ku tondele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Couplet 1 :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Tata tu ku tondele,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muana aku ye pheve pe,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beto bu tua vulusua,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 ma mbi meto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(Traduction : Dieu le père nous te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  </a:t>
            </a: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remercions,  ton Fils notre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Seigneur et à l'Esprit Saint,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pour notre conversion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et d'avoir renoncé au mal)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-648000" y="288000"/>
            <a:ext cx="7870320" cy="87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Refrain :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Tuendieno mu na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mbanza ya yo,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Yesu samuna,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Ba nka beti vingila,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Mvulusi yeto.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(Traduction : Allons tous dans 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monde entier, parlons de Jésus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à ceux qui ne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connaissent pas encore bien)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-648000" y="1149120"/>
            <a:ext cx="7870320" cy="787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Couplet 2 :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Muna tombe kia na mpui,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 ya kangama na de,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 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 kindoki bedisa, Ntatu kuamisa.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(Traduction : Même dans la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profondeur de la nuit,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je m'accroche à toi Seigneur,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résistant devant les épreuves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et les tentations)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-648000" y="288000"/>
            <a:ext cx="7870320" cy="87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Refrain :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Tuendieno mu na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mbanza ya yo,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Yesu samuna,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 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Ba nka beti vingila,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Mvulusi yeto.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(Traduction : Allons tous dans le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monde entier, parlons de Jésus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à ceux qui ne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connaissent pas encore bien) 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158400" y="219600"/>
            <a:ext cx="6581160" cy="870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avec des familles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Patrick Richard</a:t>
            </a: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appelles au bonheur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notre ami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connais notre cœur !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d'amour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manques de foi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le Christ, Toi qui viens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ceux qui sont tombés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viens tendre la main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jamais condamner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nos méchancetés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pour tous nos faux-pas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Ô CHRIST,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368280" y="2124000"/>
            <a:ext cx="61182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"/>
          <p:cNvSpPr/>
          <p:nvPr/>
        </p:nvSpPr>
        <p:spPr>
          <a:xfrm>
            <a:off x="404640" y="2268360"/>
            <a:ext cx="6046920" cy="156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765000" y="2124000"/>
            <a:ext cx="5326200" cy="268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525600" y="2124000"/>
            <a:ext cx="5802120" cy="323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331920" y="1692360"/>
            <a:ext cx="6189480" cy="379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285840" y="287280"/>
            <a:ext cx="6337080" cy="827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 de la vie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veux nous envoyer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vent de l'Esprit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semer l'amitié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Viens éloigner le mal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Effacer nos péchés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SEIGNEUR,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Application>LibreOffice/5.3.3.2$Windows_x86 LibreOffice_project/3d9a8b4b4e538a85e0782bd6c2d430bafe583448</Application>
  <Words>994</Words>
  <Paragraphs>443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2023-09-03T21:24:32Z</dcterms:modified>
  <cp:revision>223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41</vt:i4>
  </property>
</Properties>
</file>