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Slides/notesSlide3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_rels/notesSlide3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73" Type="http://schemas.openxmlformats.org/officeDocument/2006/relationships/slide" Target="slides/slide58.xml"/><Relationship Id="rId74" Type="http://schemas.openxmlformats.org/officeDocument/2006/relationships/slide" Target="slides/slide59.xml"/><Relationship Id="rId75" Type="http://schemas.openxmlformats.org/officeDocument/2006/relationships/slide" Target="slides/slide60.xml"/><Relationship Id="rId76" Type="http://schemas.openxmlformats.org/officeDocument/2006/relationships/slide" Target="slides/slide61.xml"/><Relationship Id="rId77" Type="http://schemas.openxmlformats.org/officeDocument/2006/relationships/slide" Target="slides/slide62.xml"/><Relationship Id="rId78" Type="http://schemas.openxmlformats.org/officeDocument/2006/relationships/slide" Target="slides/slide63.xml"/><Relationship Id="rId79" Type="http://schemas.openxmlformats.org/officeDocument/2006/relationships/slide" Target="slides/slide64.xml"/><Relationship Id="rId80" Type="http://schemas.openxmlformats.org/officeDocument/2006/relationships/slide" Target="slides/slide6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986F9A1-7AE5-46E0-AC27-AA19F56B0810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Shape 1"/>
          <p:cNvSpPr txBox="1"/>
          <p:nvPr/>
        </p:nvSpPr>
        <p:spPr>
          <a:xfrm>
            <a:off x="5180040" y="651348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BEFC3C6-E59B-4BC4-BC63-F2F492203A04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</p:spPr>
        <p:txBody>
          <a:bodyPr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914400" y="3257640"/>
            <a:ext cx="7314120" cy="308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471600" y="487440"/>
            <a:ext cx="5914800" cy="819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8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612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400" cy="27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648000" y="2978280"/>
            <a:ext cx="5629320" cy="35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Messe du 17 septembre 2023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Messe de rentrée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l’Unité Pastorale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Année 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1098720" y="5327640"/>
            <a:ext cx="46602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2"/>
          <p:cNvSpPr/>
          <p:nvPr/>
        </p:nvSpPr>
        <p:spPr>
          <a:xfrm>
            <a:off x="791640" y="2309760"/>
            <a:ext cx="5400000" cy="49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1098720" y="5327640"/>
            <a:ext cx="46602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2"/>
          <p:cNvSpPr/>
          <p:nvPr/>
        </p:nvSpPr>
        <p:spPr>
          <a:xfrm>
            <a:off x="0" y="2309760"/>
            <a:ext cx="6858000" cy="49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Des profondeurs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crie vers Toi,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écoute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cri d'appel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oreille ne se ferme pas,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Entends la plainte de ma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1098720" y="5327640"/>
            <a:ext cx="46602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CustomShape 2"/>
          <p:cNvSpPr/>
          <p:nvPr/>
        </p:nvSpPr>
        <p:spPr>
          <a:xfrm>
            <a:off x="791640" y="2309760"/>
            <a:ext cx="5400000" cy="49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98720" y="5327640"/>
            <a:ext cx="46602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2"/>
          <p:cNvSpPr/>
          <p:nvPr/>
        </p:nvSpPr>
        <p:spPr>
          <a:xfrm>
            <a:off x="0" y="2309760"/>
            <a:ext cx="6858000" cy="49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Si Tu retiens les fautes contre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dans ce monde subsistera ?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le pardon se trouve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près de Toi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nos cœurs s'ouvrent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ta grandeur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1098720" y="5327640"/>
            <a:ext cx="46602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2"/>
          <p:cNvSpPr/>
          <p:nvPr/>
        </p:nvSpPr>
        <p:spPr>
          <a:xfrm>
            <a:off x="791640" y="2309760"/>
            <a:ext cx="5400000" cy="49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: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tu fais miséricorde,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nos vies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devant Toi,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Puisque tu as versé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sang pour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pardonne-nous 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0" y="216000"/>
            <a:ext cx="6856560" cy="87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12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 de Lourdes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- Soliste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Paix sur la terre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 hommes qu’il aime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t’adorons. Nous te glorifions,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rendons grâce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ton immense gloire,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Dieu, roi du ciel,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0" y="360000"/>
            <a:ext cx="6856560" cy="87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- </a:t>
            </a: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Fils unique, Jésus-Christ,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Dieu, Agneau de dieu,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fils du Père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notre prière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Gloria, gloria, in excelsis Deo !(BIS)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0" y="360000"/>
            <a:ext cx="6856560" cy="87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12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- Soliste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toi seul es Saint,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seul es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seul es le très haut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Jésus-Christ avec le Saint Esprit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la gloire de Dieu le père,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5"/>
          <p:cNvSpPr/>
          <p:nvPr/>
        </p:nvSpPr>
        <p:spPr>
          <a:xfrm>
            <a:off x="339840" y="157644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6" name="Image 1" descr=""/>
          <p:cNvPicPr/>
          <p:nvPr/>
        </p:nvPicPr>
        <p:blipFill>
          <a:blip r:embed="rId1"/>
          <a:stretch/>
        </p:blipFill>
        <p:spPr>
          <a:xfrm>
            <a:off x="-984240" y="1784160"/>
            <a:ext cx="8805240" cy="660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0" y="216000"/>
            <a:ext cx="6857640" cy="702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Psaume 102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EST TENDRESSE ET PITIÉ,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LENT À LA COLÈRE ET PLEIN D’AMOUR.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Bénis le Seigneur, ô mon âme,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bénis son nom très saint, tout mon être!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Bénis le Seigneur, ô mon âme,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n’oublie aucun de ses bienfaits!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Car il pardonne toutes tes offenses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te guérit de toute maladie;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réclame ta vie à la tombe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te couronne d’amour et de tendresse.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Il n’est pas pour toujours en procès,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maintient pas sans fin ses reproches;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n’agit pas envers nous selon nos fautes,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nous rend pas selon nos offenses.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4. Comme le ciel domine la terre,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fort est son amour pour qui le craint;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aussi loin qu’est l’orient de l’occident,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met loin de nous nos péchés.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1098720" y="5327640"/>
            <a:ext cx="46587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2"/>
          <p:cNvSpPr/>
          <p:nvPr/>
        </p:nvSpPr>
        <p:spPr>
          <a:xfrm>
            <a:off x="792000" y="1158120"/>
            <a:ext cx="5398560" cy="49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Louez Dieu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Alléluia,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 ! (bis)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Louez Dieu depuis les cieux,      Louez-le, dans les hauteurs,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tous ses anges,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toutes ses armées !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 Louez-le, soleil et lune,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astres de lumière,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cieux des cieux,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eaux par-dessus les cieux !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 Qu'ils louent le Nom du Seigneur,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son ordre ils furent créés,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Sublime est son Nom, lui seul,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 majesté par-dessus terre et ciel !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 Il soutient la vigueur de son peuple,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Fierté pour tous ses amis,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enfants d'Israël,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peuple de ses proches.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 Gloire au Père tout-puissant,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son Fils Jésus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l'Esprit qui habite en nos cœurs,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siècles des siècles, Amen !Alléluia, Alléluia,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Alléluia ! (bis)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Louez Dieu depuis les cieux,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dans les hauteurs,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tous ses anges,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toutes ses armées !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 Louez-le, soleil et lune,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astres de lumière,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Louez-le, cieux des cieux,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eaux par-dessus les cieux !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 Qu'ils louent le Nom du Seigneur,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son ordre ils furent créés,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Sublime est son Nom, lui seul,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 majesté par-dessus terre et ciel !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                                      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  Il soutient la vigueur de son peuple,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Fierté pour tous ses amis,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enfants d'Israël,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peuple de ses proches.   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  Gloire au Père tout-puissant,         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son Fils Jésus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l'Esprit qui habite en nos cœurs,    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siècles des siècles, Amen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Image 1" descr=""/>
          <p:cNvPicPr/>
          <p:nvPr/>
        </p:nvPicPr>
        <p:blipFill>
          <a:blip r:embed="rId1"/>
          <a:srcRect l="0" t="0" r="0" b="59654"/>
          <a:stretch/>
        </p:blipFill>
        <p:spPr>
          <a:xfrm>
            <a:off x="-4680" y="1187640"/>
            <a:ext cx="6857640" cy="4536000"/>
          </a:xfrm>
          <a:prstGeom prst="rect">
            <a:avLst/>
          </a:prstGeom>
          <a:ln>
            <a:noFill/>
          </a:ln>
        </p:spPr>
      </p:pic>
      <p:pic>
        <p:nvPicPr>
          <p:cNvPr id="559" name="Image 2" descr=""/>
          <p:cNvPicPr/>
          <p:nvPr/>
        </p:nvPicPr>
        <p:blipFill>
          <a:blip r:embed="rId2"/>
          <a:srcRect l="2473" t="43188" r="4214" b="3608"/>
          <a:stretch/>
        </p:blipFill>
        <p:spPr>
          <a:xfrm>
            <a:off x="1140480" y="6084000"/>
            <a:ext cx="4567680" cy="2422800"/>
          </a:xfrm>
          <a:prstGeom prst="rect">
            <a:avLst/>
          </a:prstGeom>
          <a:ln>
            <a:noFill/>
          </a:ln>
        </p:spPr>
      </p:pic>
      <p:sp>
        <p:nvSpPr>
          <p:cNvPr id="560" name="CustomShape 1"/>
          <p:cNvSpPr/>
          <p:nvPr/>
        </p:nvSpPr>
        <p:spPr>
          <a:xfrm>
            <a:off x="18360" y="5513760"/>
            <a:ext cx="1773360" cy="803520"/>
          </a:xfrm>
          <a:prstGeom prst="rect">
            <a:avLst/>
          </a:prstGeom>
          <a:solidFill>
            <a:schemeClr val="lt1"/>
          </a:solidFill>
          <a:ln w="6480">
            <a:solidFill>
              <a:srgbClr val="000000"/>
            </a:solidFill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Pardonner jusqu’à 70 fois sept fois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2048040" y="4514400"/>
            <a:ext cx="43326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Pardonne nous nos offenses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pardonnons aussi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3336840" y="434484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"/>
          <p:cNvSpPr/>
          <p:nvPr/>
        </p:nvSpPr>
        <p:spPr>
          <a:xfrm>
            <a:off x="260280" y="540000"/>
            <a:ext cx="6332040" cy="85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2"/>
          <p:cNvSpPr/>
          <p:nvPr/>
        </p:nvSpPr>
        <p:spPr>
          <a:xfrm>
            <a:off x="404640" y="2268360"/>
            <a:ext cx="6047640" cy="14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3"/>
          <p:cNvSpPr/>
          <p:nvPr/>
        </p:nvSpPr>
        <p:spPr>
          <a:xfrm>
            <a:off x="765000" y="2124000"/>
            <a:ext cx="532692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5"/>
          <p:cNvSpPr/>
          <p:nvPr/>
        </p:nvSpPr>
        <p:spPr>
          <a:xfrm>
            <a:off x="0" y="657360"/>
            <a:ext cx="6856920" cy="496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les hommes et pour les femmes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les hommes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pour les femmes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les enfants de la terre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Église qui t'acclame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Vient te confier sa prière.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-1035000" y="289080"/>
            <a:ext cx="8803800" cy="795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tes œuvres sont belles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(A 219-1)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tes œuvres sont belles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tes œuvres sont grandes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nous combles de joie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480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C’est toi, le 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480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nous a faits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nous a pétris de la terre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 homme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une histoire sacrée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L’homme est à l’image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Dieu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 1" descr=""/>
          <p:cNvPicPr/>
          <p:nvPr/>
        </p:nvPicPr>
        <p:blipFill>
          <a:blip r:embed="rId1"/>
          <a:srcRect l="0" t="0" r="0" b="59654"/>
          <a:stretch/>
        </p:blipFill>
        <p:spPr>
          <a:xfrm>
            <a:off x="-4680" y="1187640"/>
            <a:ext cx="6857640" cy="4536000"/>
          </a:xfrm>
          <a:prstGeom prst="rect">
            <a:avLst/>
          </a:prstGeom>
          <a:ln>
            <a:noFill/>
          </a:ln>
        </p:spPr>
      </p:pic>
      <p:pic>
        <p:nvPicPr>
          <p:cNvPr id="508" name="Image 2" descr=""/>
          <p:cNvPicPr/>
          <p:nvPr/>
        </p:nvPicPr>
        <p:blipFill>
          <a:blip r:embed="rId2"/>
          <a:srcRect l="2473" t="43188" r="4214" b="3608"/>
          <a:stretch/>
        </p:blipFill>
        <p:spPr>
          <a:xfrm>
            <a:off x="1140480" y="6084000"/>
            <a:ext cx="4567680" cy="242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-1035000" y="289080"/>
            <a:ext cx="8803800" cy="850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tes œuvres sont belles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tes œuvres sont grandes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nous combles de joie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480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Ton amour nous a façonnés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Tirés du ventre de la terre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 homme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une histoire sacrée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L’homme est à l’image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Dieu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-1035000" y="289080"/>
            <a:ext cx="8803800" cy="923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4440"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tes œuvres sont belles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tes œuvres sont grandes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nous combles de joie (Bis)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480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Tu as mis en nous ton esprit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tenons debout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la terre !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 homme est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histoire sacrée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L’homme est à l’image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Dieu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4440"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0" y="360360"/>
            <a:ext cx="6858000" cy="722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6600"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SANCTUS DE LOURDES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(A 168)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: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saint, Dieu fort,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immortel,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 soit ton Nom 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6600"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6240" indent="-33624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Ciel et terre sont remplis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6240" indent="-33624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ta gloire 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6600"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6240" indent="-33624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 soit celui qui vient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6240" indent="-33624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 Nom du Seigneur 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0" y="0"/>
            <a:ext cx="6858000" cy="816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 A  TOI  QUI  ÉTAIS  MORT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(Air écossais)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Toi qui étais mort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Toi Jésus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Toi qui es vivant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Toi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Gloire à Toi, ressuscité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Viens revivre en nous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Aujourd’hui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jusqu’au jour dernier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 rot="5400000">
            <a:off x="2637000" y="3443400"/>
            <a:ext cx="1295640" cy="24480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81" name="Image 1" descr=""/>
          <p:cNvPicPr/>
          <p:nvPr/>
        </p:nvPicPr>
        <p:blipFill>
          <a:blip r:embed="rId1"/>
        </p:blipFill>
        <p:spPr>
          <a:xfrm>
            <a:off x="-1323360" y="-252360"/>
            <a:ext cx="9432720" cy="1015272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582" name="CustomShape 2"/>
          <p:cNvSpPr/>
          <p:nvPr/>
        </p:nvSpPr>
        <p:spPr>
          <a:xfrm>
            <a:off x="35640" y="-252360"/>
            <a:ext cx="6684120" cy="483048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3"/>
          <p:cNvSpPr/>
          <p:nvPr/>
        </p:nvSpPr>
        <p:spPr>
          <a:xfrm>
            <a:off x="65880" y="4334040"/>
            <a:ext cx="2687400" cy="326916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4"/>
          <p:cNvSpPr/>
          <p:nvPr/>
        </p:nvSpPr>
        <p:spPr>
          <a:xfrm rot="5400000">
            <a:off x="505080" y="6256800"/>
            <a:ext cx="1548360" cy="2468160"/>
          </a:xfrm>
          <a:prstGeom prst="triangle">
            <a:avLst>
              <a:gd name="adj" fmla="val 60099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5"/>
          <p:cNvSpPr/>
          <p:nvPr/>
        </p:nvSpPr>
        <p:spPr>
          <a:xfrm rot="5400000">
            <a:off x="3098520" y="3425760"/>
            <a:ext cx="1548360" cy="28944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6"/>
          <p:cNvSpPr/>
          <p:nvPr/>
        </p:nvSpPr>
        <p:spPr>
          <a:xfrm>
            <a:off x="123120" y="-136080"/>
            <a:ext cx="6734520" cy="81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Père qui es aux cieux,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Nom soit sanctifié,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règne vienne,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ta volonté soit faite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la terre comme au ciel.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aujourd'hui notre pain de ce jour.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Pardonne-nous nos offenses,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nous pardonnons aussi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ceux qui nous ont offensés. 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ne nous soumets pas     à la        tentation,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ne nous    laisse pas   entrer en  tentation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délivre nous du mal.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c’est à toi qu’appartiennent,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Règne,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Puissance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la Gloire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les siècles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des siècles.</a:t>
            </a:r>
            <a:br/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7"/>
          <p:cNvSpPr/>
          <p:nvPr/>
        </p:nvSpPr>
        <p:spPr>
          <a:xfrm rot="5400000">
            <a:off x="2637000" y="3595680"/>
            <a:ext cx="1295640" cy="24480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88" name="Image 19" descr=""/>
          <p:cNvPicPr/>
          <p:nvPr/>
        </p:nvPicPr>
        <p:blipFill>
          <a:blip r:embed="rId2"/>
        </p:blipFill>
        <p:spPr>
          <a:xfrm>
            <a:off x="-1323360" y="-100080"/>
            <a:ext cx="9432720" cy="1015272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  <p:sp>
        <p:nvSpPr>
          <p:cNvPr id="589" name="CustomShape 8"/>
          <p:cNvSpPr/>
          <p:nvPr/>
        </p:nvSpPr>
        <p:spPr>
          <a:xfrm>
            <a:off x="35640" y="-100080"/>
            <a:ext cx="6684120" cy="483048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9"/>
          <p:cNvSpPr/>
          <p:nvPr/>
        </p:nvSpPr>
        <p:spPr>
          <a:xfrm>
            <a:off x="65880" y="4486320"/>
            <a:ext cx="2687400" cy="3269160"/>
          </a:xfrm>
          <a:prstGeom prst="rect">
            <a:avLst/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10"/>
          <p:cNvSpPr/>
          <p:nvPr/>
        </p:nvSpPr>
        <p:spPr>
          <a:xfrm rot="5400000">
            <a:off x="505080" y="6409440"/>
            <a:ext cx="1548360" cy="2468160"/>
          </a:xfrm>
          <a:prstGeom prst="triangle">
            <a:avLst>
              <a:gd name="adj" fmla="val 60099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11"/>
          <p:cNvSpPr/>
          <p:nvPr/>
        </p:nvSpPr>
        <p:spPr>
          <a:xfrm rot="5400000">
            <a:off x="3098520" y="3578040"/>
            <a:ext cx="1548360" cy="2894400"/>
          </a:xfrm>
          <a:prstGeom prst="triangle">
            <a:avLst>
              <a:gd name="adj" fmla="val 50000"/>
            </a:avLst>
          </a:prstGeom>
          <a:solidFill>
            <a:srgbClr val="3d5da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12"/>
          <p:cNvSpPr/>
          <p:nvPr/>
        </p:nvSpPr>
        <p:spPr>
          <a:xfrm>
            <a:off x="123120" y="259920"/>
            <a:ext cx="6734520" cy="740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Père qui es aux cieux</a:t>
            </a: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Nom soit sanctifié,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ton règne vienne,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ta volonté soit faite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la terre comme au ciel.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aujourd'hui notre pain de ce jour.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Pardonne-nous nos offenses, 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nous pardonnons aussi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à ceux qui nous ont offensés. 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ne nous  laisse  pas entrer en tentation</a:t>
            </a:r>
            <a:r>
              <a:rPr b="1" i="1" lang="fr-BE" sz="2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délivre nous du mal.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Car c’est à toi qu’appartiennent,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Règne,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Puissance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la Gloire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les siècles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des siècles.</a:t>
            </a:r>
            <a:br/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1" name="Picture 7" descr=""/>
          <p:cNvPicPr/>
          <p:nvPr/>
        </p:nvPicPr>
        <p:blipFill>
          <a:blip r:embed="rId1"/>
          <a:stretch/>
        </p:blipFill>
        <p:spPr>
          <a:xfrm>
            <a:off x="908640" y="1979640"/>
            <a:ext cx="5221800" cy="648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4"/>
          <p:cNvSpPr/>
          <p:nvPr/>
        </p:nvSpPr>
        <p:spPr>
          <a:xfrm>
            <a:off x="-171360" y="2915640"/>
            <a:ext cx="7100640" cy="56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0" y="187200"/>
            <a:ext cx="6858000" cy="862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 PAIX  SOIT  AVEC  NOUS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(D 192)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soit avec nous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de Jésus-Christ.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soit avec nous,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de son Esprit.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connais le poids de notre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Prends pitié de nous  (Bis)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144360" y="297000"/>
            <a:ext cx="6597720" cy="886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soit avec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de Jésus-Christ.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soit avec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de son Esprit.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apportes enfin l’espoir au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Donne-nous la paix 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soit avec 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de Jésus-Christ.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soit avec nous,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paix de son Esprit.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0" y="-36360"/>
            <a:ext cx="7191000" cy="6516000"/>
          </a:xfrm>
          <a:prstGeom prst="rect">
            <a:avLst/>
          </a:prstGeom>
          <a:ln>
            <a:noFill/>
          </a:ln>
        </p:spPr>
      </p:pic>
      <p:sp>
        <p:nvSpPr>
          <p:cNvPr id="602" name="CustomShape 1"/>
          <p:cNvSpPr/>
          <p:nvPr/>
        </p:nvSpPr>
        <p:spPr>
          <a:xfrm>
            <a:off x="0" y="6408720"/>
            <a:ext cx="6957000" cy="269928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demandons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grâce d’entendre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notre cœur soit rempli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bienveillance, de douceur, d’humilité, de tendresse,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 uns vis-à-vis des autres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5" name="Picture 7" descr=""/>
          <p:cNvPicPr/>
          <p:nvPr/>
        </p:nvPicPr>
        <p:blipFill>
          <a:blip r:embed="rId1"/>
          <a:stretch/>
        </p:blipFill>
        <p:spPr>
          <a:xfrm>
            <a:off x="908640" y="1979640"/>
            <a:ext cx="5221800" cy="648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08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09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5"/>
          <p:cNvSpPr/>
          <p:nvPr/>
        </p:nvSpPr>
        <p:spPr>
          <a:xfrm>
            <a:off x="0" y="806400"/>
            <a:ext cx="6858000" cy="813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CE QUE VOUS RECEVEZ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ce que vous recevez,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le Corps du Christ,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ce que vous recevez,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Vous êtes le Corps du Christ.</a:t>
            </a:r>
            <a:br/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Baptisés en un seul Esprit,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ne formons tous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qu’un seul Corps,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Abreuvés de l’unique Esprit,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n’avons qu’un seul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et Père.</a:t>
            </a:r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3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4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5"/>
          <p:cNvSpPr/>
          <p:nvPr/>
        </p:nvSpPr>
        <p:spPr>
          <a:xfrm>
            <a:off x="0" y="806400"/>
            <a:ext cx="6858000" cy="716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ce que vous recevez,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le Corps du Christ,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ce que vous recevez,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Vous êtes le Corps du Christ.</a:t>
            </a:r>
            <a:br/>
            <a:br/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Rassasiés par le Pain de Vie,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n’avons qu’un cœur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qu’une âme ;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Fortifiés par l’Amour du Christ,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pouvons aimer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il aime.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19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5"/>
          <p:cNvSpPr/>
          <p:nvPr/>
        </p:nvSpPr>
        <p:spPr>
          <a:xfrm>
            <a:off x="0" y="835200"/>
            <a:ext cx="6858000" cy="667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ce que vous recevez,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le Corps du Christ,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Devenez ce que vous recevez,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Vous êtes le Corps du Christ.</a:t>
            </a:r>
            <a:br/>
            <a:br/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Purifiés par le Sang du Christ,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réconciliés avec Dieu,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Sanctifiés par la Vie du Christ, 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goûtons la joie du Royaume.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404640" y="2268360"/>
            <a:ext cx="6045120" cy="14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765000" y="2124000"/>
            <a:ext cx="5324400" cy="25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0" y="971640"/>
            <a:ext cx="6837120" cy="4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4"/>
          <p:cNvSpPr/>
          <p:nvPr/>
        </p:nvSpPr>
        <p:spPr>
          <a:xfrm>
            <a:off x="0" y="216000"/>
            <a:ext cx="6854760" cy="93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Chant d’entrée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Notre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aime comme un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fait alliance avec la terre,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nous appelle,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nous attend.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5"/>
          <p:cNvSpPr/>
          <p:nvPr/>
        </p:nvSpPr>
        <p:spPr>
          <a:xfrm>
            <a:off x="0" y="1296000"/>
            <a:ext cx="6858000" cy="606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Ref. : Devenez ce que vous recevez, 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Devenez le Corps du Christ,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Devenez ce que vous recevez, 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êtes le Corps du Christ.</a:t>
            </a:r>
            <a:br/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Rassemblés à la même table, 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formons un peuple nouveau :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Bienheureux sont les invités 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festin des Noces éternelles.</a:t>
            </a:r>
            <a:br/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Appelés par Dieu notre Père 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devenir saints comme lui,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avons revêtu le Christ, </a:t>
            </a:r>
            <a:br/>
            <a:r>
              <a:rPr b="1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portons la robe nuptiale</a:t>
            </a:r>
            <a:r>
              <a:rPr b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368280" y="2124000"/>
            <a:ext cx="61214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2"/>
          <p:cNvSpPr/>
          <p:nvPr/>
        </p:nvSpPr>
        <p:spPr>
          <a:xfrm>
            <a:off x="404640" y="2268360"/>
            <a:ext cx="6048720" cy="157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CustomShape 3"/>
          <p:cNvSpPr/>
          <p:nvPr/>
        </p:nvSpPr>
        <p:spPr>
          <a:xfrm>
            <a:off x="765000" y="2124000"/>
            <a:ext cx="5328000" cy="268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9" name="CustomShape 4"/>
          <p:cNvSpPr/>
          <p:nvPr/>
        </p:nvSpPr>
        <p:spPr>
          <a:xfrm>
            <a:off x="0" y="971640"/>
            <a:ext cx="6840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5"/>
          <p:cNvSpPr/>
          <p:nvPr/>
        </p:nvSpPr>
        <p:spPr>
          <a:xfrm>
            <a:off x="0" y="936000"/>
            <a:ext cx="6858000" cy="563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Ref. : Devenez ce que vous recevez,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Devenez le Corps du Christ,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Devenez ce que vous recevez,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Vous êtes le Corps du Christ.</a:t>
            </a:r>
            <a:br/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Envoyés par l’Esprit de Dieu,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comblés de dons spirituels,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marchons dans l’Amour du Christ,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Annonçant la bonne nouvelle.</a:t>
            </a:r>
            <a:br/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 Rendons Gloire à Dieu notre Père,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 Jésus son Fils Bien-Aimé,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l’Esprit, notre communion </a:t>
            </a:r>
            <a:br/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fait toute chose nouvelle.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332640" y="467640"/>
            <a:ext cx="6523920" cy="848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DE LA CRÉATION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les cieux devant toi,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splendeur et majesté,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l'infiniment grand,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l'infiniment petit,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par le firmament,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ton manteau étoilé,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par frère soleil,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veux crier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le Dieu d'amour !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est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présent en toute création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471600" y="683640"/>
            <a:ext cx="5913360" cy="75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tous les océans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par toutes les mers,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tous les continents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par l'eau des rivières,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le feu qui te dit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un buisson ardent,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par l'aile du vent,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veux crier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le Dieu d'amour !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est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présent en toute création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0" y="251640"/>
            <a:ext cx="6856560" cy="872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toutes les montagnes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toutes les vallées,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l'ombre des forêts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par les fleurs des champs,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les bourgeons des arbres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l'herbe des praires,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le blé en épis,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veux crier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le Dieu d'amour !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est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présent en toute création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471600" y="611640"/>
            <a:ext cx="5913360" cy="76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tous les animaux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la terre et de l'eau,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le chant des oiseaux,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le chant de la vie,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l'homme que tu fis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juste moins grand que toi,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par tous ses enfants,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veux crier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le Dieu d'amour !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est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présent en toute création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471600" y="539640"/>
            <a:ext cx="5913360" cy="76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le Dieu d'amour !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Dieu, tu es grand, tu est beau,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vivant, Dieu Très-Haut,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présent en toute création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cette main tendue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invite à la danse,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ce baiser jailli d'un élan d'espérance,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ce regard d'amour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relève et réchauffe,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le pain et le vin, je veux crier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Image 1" descr=""/>
          <p:cNvPicPr/>
          <p:nvPr/>
        </p:nvPicPr>
        <p:blipFill>
          <a:blip r:embed="rId1"/>
          <a:srcRect l="0" t="0" r="0" b="59654"/>
          <a:stretch/>
        </p:blipFill>
        <p:spPr>
          <a:xfrm>
            <a:off x="-4680" y="1187640"/>
            <a:ext cx="6857640" cy="4536000"/>
          </a:xfrm>
          <a:prstGeom prst="rect">
            <a:avLst/>
          </a:prstGeom>
          <a:ln>
            <a:noFill/>
          </a:ln>
        </p:spPr>
      </p:pic>
      <p:pic>
        <p:nvPicPr>
          <p:cNvPr id="637" name="Image 2" descr=""/>
          <p:cNvPicPr/>
          <p:nvPr/>
        </p:nvPicPr>
        <p:blipFill>
          <a:blip r:embed="rId2"/>
          <a:srcRect l="2473" t="43188" r="4214" b="3608"/>
          <a:stretch/>
        </p:blipFill>
        <p:spPr>
          <a:xfrm>
            <a:off x="1140480" y="6084000"/>
            <a:ext cx="4567680" cy="2422800"/>
          </a:xfrm>
          <a:prstGeom prst="rect">
            <a:avLst/>
          </a:prstGeom>
          <a:ln>
            <a:noFill/>
          </a:ln>
        </p:spPr>
      </p:pic>
      <p:sp>
        <p:nvSpPr>
          <p:cNvPr id="638" name="CustomShape 1"/>
          <p:cNvSpPr/>
          <p:nvPr/>
        </p:nvSpPr>
        <p:spPr>
          <a:xfrm>
            <a:off x="18360" y="5513760"/>
            <a:ext cx="1773360" cy="803520"/>
          </a:xfrm>
          <a:prstGeom prst="rect">
            <a:avLst/>
          </a:prstGeom>
          <a:solidFill>
            <a:schemeClr val="lt1"/>
          </a:solidFill>
          <a:ln w="6480">
            <a:solidFill>
              <a:srgbClr val="000000"/>
            </a:solidFill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Pardonner jusqu’à 70 fois sept fois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2048040" y="4514400"/>
            <a:ext cx="43326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Pardonne nous nos offenses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pardonnons aussi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CustomShape 1"/>
          <p:cNvSpPr/>
          <p:nvPr/>
        </p:nvSpPr>
        <p:spPr>
          <a:xfrm>
            <a:off x="404640" y="2268360"/>
            <a:ext cx="6045120" cy="14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CustomShape 2"/>
          <p:cNvSpPr/>
          <p:nvPr/>
        </p:nvSpPr>
        <p:spPr>
          <a:xfrm>
            <a:off x="765000" y="2124000"/>
            <a:ext cx="5324400" cy="25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0" y="971640"/>
            <a:ext cx="6837120" cy="4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4"/>
          <p:cNvSpPr/>
          <p:nvPr/>
        </p:nvSpPr>
        <p:spPr>
          <a:xfrm>
            <a:off x="0" y="216000"/>
            <a:ext cx="6854760" cy="93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Notre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 donné son Fils.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Jésus,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trouverons la vraie vie.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appelle, Il nous attend.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(Sœur Sourire)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Tous les chemins de ce monde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 conduisent vers le ciel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vent qui vagabonde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T'emmène vers le soleil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de la 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Sont parsemés d'amitié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le regard dе ton frère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Attend de tе rencontrer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de la plaine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S'en vont inlassablement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Malgré les joies et les peines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l'horizon éclatant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de la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 demandent d'espérer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Seigneur qui te convie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banquet d'éternité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0" y="395280"/>
            <a:ext cx="6852600" cy="13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1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520" cy="538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404640" y="2268360"/>
            <a:ext cx="6045120" cy="14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2"/>
          <p:cNvSpPr/>
          <p:nvPr/>
        </p:nvSpPr>
        <p:spPr>
          <a:xfrm>
            <a:off x="765000" y="2124000"/>
            <a:ext cx="5324400" cy="25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0" y="971640"/>
            <a:ext cx="6837120" cy="4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4"/>
          <p:cNvSpPr/>
          <p:nvPr/>
        </p:nvSpPr>
        <p:spPr>
          <a:xfrm>
            <a:off x="0" y="216000"/>
            <a:ext cx="6854760" cy="93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– Notre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Veut la joie de ses enfants,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envoie son Esprit-Saint.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Pleins de force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prenons le chemin.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monde appelle,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monde attend.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404640" y="2268360"/>
            <a:ext cx="6045120" cy="14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765000" y="2124000"/>
            <a:ext cx="5324400" cy="25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0" y="971640"/>
            <a:ext cx="6837120" cy="4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4"/>
          <p:cNvSpPr/>
          <p:nvPr/>
        </p:nvSpPr>
        <p:spPr>
          <a:xfrm>
            <a:off x="0" y="216000"/>
            <a:ext cx="6854760" cy="93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appelle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la rencontre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Allons à sa rencontre,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attend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7973</TotalTime>
  <Application>LibreOffice/5.3.3.2$Windows_x86 LibreOffice_project/3d9a8b4b4e538a85e0782bd6c2d430bafe583448</Application>
  <Words>634</Words>
  <Paragraphs>428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2023-08-25T12:26:59Z</dcterms:modified>
  <cp:revision>231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48</vt:i4>
  </property>
</Properties>
</file>