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63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media/image9.jpeg" ContentType="image/jpeg"/>
  <Override PartName="/ppt/media/image1.jpeg" ContentType="image/jpeg"/>
  <Override PartName="/ppt/media/image2.gif" ContentType="image/gif"/>
  <Override PartName="/ppt/media/image5.png" ContentType="image/png"/>
  <Override PartName="/ppt/media/image3.jpeg" ContentType="image/jpeg"/>
  <Override PartName="/ppt/media/image4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19" r:id="rId86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60" Type="http://schemas.openxmlformats.org/officeDocument/2006/relationships/slide" Target="slides/slide38.xml"/><Relationship Id="rId61" Type="http://schemas.openxmlformats.org/officeDocument/2006/relationships/slide" Target="slides/slide39.xml"/><Relationship Id="rId62" Type="http://schemas.openxmlformats.org/officeDocument/2006/relationships/slide" Target="slides/slide40.xml"/><Relationship Id="rId63" Type="http://schemas.openxmlformats.org/officeDocument/2006/relationships/slide" Target="slides/slide41.xml"/><Relationship Id="rId64" Type="http://schemas.openxmlformats.org/officeDocument/2006/relationships/slide" Target="slides/slide42.xml"/><Relationship Id="rId65" Type="http://schemas.openxmlformats.org/officeDocument/2006/relationships/slide" Target="slides/slide43.xml"/><Relationship Id="rId66" Type="http://schemas.openxmlformats.org/officeDocument/2006/relationships/slide" Target="slides/slide44.xml"/><Relationship Id="rId67" Type="http://schemas.openxmlformats.org/officeDocument/2006/relationships/slide" Target="slides/slide45.xml"/><Relationship Id="rId68" Type="http://schemas.openxmlformats.org/officeDocument/2006/relationships/slide" Target="slides/slide46.xml"/><Relationship Id="rId69" Type="http://schemas.openxmlformats.org/officeDocument/2006/relationships/slide" Target="slides/slide47.xml"/><Relationship Id="rId70" Type="http://schemas.openxmlformats.org/officeDocument/2006/relationships/slide" Target="slides/slide48.xml"/><Relationship Id="rId71" Type="http://schemas.openxmlformats.org/officeDocument/2006/relationships/slide" Target="slides/slide49.xml"/><Relationship Id="rId72" Type="http://schemas.openxmlformats.org/officeDocument/2006/relationships/slide" Target="slides/slide50.xml"/><Relationship Id="rId73" Type="http://schemas.openxmlformats.org/officeDocument/2006/relationships/slide" Target="slides/slide51.xml"/><Relationship Id="rId74" Type="http://schemas.openxmlformats.org/officeDocument/2006/relationships/slide" Target="slides/slide52.xml"/><Relationship Id="rId75" Type="http://schemas.openxmlformats.org/officeDocument/2006/relationships/slide" Target="slides/slide53.xml"/><Relationship Id="rId76" Type="http://schemas.openxmlformats.org/officeDocument/2006/relationships/slide" Target="slides/slide54.xml"/><Relationship Id="rId77" Type="http://schemas.openxmlformats.org/officeDocument/2006/relationships/slide" Target="slides/slide55.xml"/><Relationship Id="rId78" Type="http://schemas.openxmlformats.org/officeDocument/2006/relationships/slide" Target="slides/slide56.xml"/><Relationship Id="rId79" Type="http://schemas.openxmlformats.org/officeDocument/2006/relationships/slide" Target="slides/slide57.xml"/><Relationship Id="rId80" Type="http://schemas.openxmlformats.org/officeDocument/2006/relationships/slide" Target="slides/slide58.xml"/><Relationship Id="rId81" Type="http://schemas.openxmlformats.org/officeDocument/2006/relationships/slide" Target="slides/slide59.xml"/><Relationship Id="rId82" Type="http://schemas.openxmlformats.org/officeDocument/2006/relationships/slide" Target="slides/slide60.xml"/><Relationship Id="rId83" Type="http://schemas.openxmlformats.org/officeDocument/2006/relationships/slide" Target="slides/slide61.xml"/><Relationship Id="rId84" Type="http://schemas.openxmlformats.org/officeDocument/2006/relationships/slide" Target="slides/slide62.xml"/><Relationship Id="rId85" Type="http://schemas.openxmlformats.org/officeDocument/2006/relationships/slide" Target="slides/slide63.xml"/><Relationship Id="rId86" Type="http://schemas.openxmlformats.org/officeDocument/2006/relationships/slide" Target="slides/slide6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6B784AB-8AE2-4F20-BB1C-3F9C29BD09EA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55CB778-C79A-4AF4-B68D-D7501BED654E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8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519840" y="2916000"/>
            <a:ext cx="5960160" cy="43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du 8 octobre 2023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27° dimanche 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Année A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0" y="2117520"/>
            <a:ext cx="6789600" cy="587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984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65160" y="395280"/>
            <a:ext cx="6789600" cy="78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5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-1149480" y="304920"/>
            <a:ext cx="9244080" cy="813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36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GLORIA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 dans le ciel !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Grande paix sur la terre !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Nous te louons, nous te bénissons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t’adorons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te glorifions,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te rendons grâce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ton immense gloire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Seigneur Dieu, le Roi du ciel,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Père tout puissant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Dieu, Agneau de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fils du Père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"/>
          <p:cNvSpPr/>
          <p:nvPr/>
        </p:nvSpPr>
        <p:spPr>
          <a:xfrm>
            <a:off x="-1149480" y="304920"/>
            <a:ext cx="9244080" cy="764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36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GLORIA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Le seul Saint, le seul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seul très haut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 Christ, avec l’Esprit,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la gloire du Père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360" y="648000"/>
            <a:ext cx="6856200" cy="19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79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vigne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l'univers,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la maison d'Israël.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La vigne que tu as prise à l’Égypte,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la replantes en chassant des nations.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étendait ses sarments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jusqu’à la mer,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ses rejets, jusqu’au Fleuve.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CustomShape 1"/>
          <p:cNvSpPr/>
          <p:nvPr/>
        </p:nvSpPr>
        <p:spPr>
          <a:xfrm>
            <a:off x="360" y="648000"/>
            <a:ext cx="6856200" cy="19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vigne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l'univers,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la maison d'Israël.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Pourquoi as-tu percé sa clôture?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passants y grappillent en chemin;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sanglier des forêts la ravage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bêtes des champs la broutent.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Dieu de l’univers, reviens!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Du haut des cieux, regarde et vois: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visite cette vigne, protège-la,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celle qu’a plantée ta main puissante.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360" y="648000"/>
            <a:ext cx="6856200" cy="19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vigne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l'univers,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la maison d'Israël.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Jamais plus nous n’irons loin de toi: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vivre et invoquer ton nom!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Dieu de l’univers,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visage s’éclaire,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nous serons sauvés.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Image 1" descr=""/>
          <p:cNvPicPr/>
          <p:nvPr/>
        </p:nvPicPr>
        <p:blipFill>
          <a:blip r:embed="rId1"/>
          <a:srcRect l="44001" t="0" r="0" b="0"/>
          <a:stretch/>
        </p:blipFill>
        <p:spPr>
          <a:xfrm>
            <a:off x="-104760" y="0"/>
            <a:ext cx="6962760" cy="932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CustomShape 1"/>
          <p:cNvSpPr/>
          <p:nvPr/>
        </p:nvSpPr>
        <p:spPr>
          <a:xfrm>
            <a:off x="-72000" y="276120"/>
            <a:ext cx="6955920" cy="90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– Psaume 117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 Alléluia,  Alléluia, 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 Alléluia,  Alléluia ! 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Proclamez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le Seigneur est bon,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Éternel est son amour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le dise la maison d'Israël,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Éternel est son amour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 Alléluia,  Alléluia, 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 Alléluia,  Alléluia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5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6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7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8" name="Image 6" descr=""/>
          <p:cNvPicPr/>
          <p:nvPr/>
        </p:nvPicPr>
        <p:blipFill>
          <a:blip r:embed="rId1"/>
          <a:stretch/>
        </p:blipFill>
        <p:spPr>
          <a:xfrm>
            <a:off x="144720" y="-108360"/>
            <a:ext cx="6524280" cy="932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CustomShape 1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0" name="CustomShape 2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CustomShape 3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2" name="Image 8" descr=""/>
          <p:cNvPicPr/>
          <p:nvPr/>
        </p:nvPicPr>
        <p:blipFill>
          <a:blip r:embed="rId1"/>
          <a:srcRect l="8387" t="13402" r="34753" b="6258"/>
          <a:stretch/>
        </p:blipFill>
        <p:spPr>
          <a:xfrm>
            <a:off x="93600" y="467640"/>
            <a:ext cx="6669000" cy="6588720"/>
          </a:xfrm>
          <a:prstGeom prst="rect">
            <a:avLst/>
          </a:prstGeom>
          <a:ln>
            <a:noFill/>
          </a:ln>
        </p:spPr>
      </p:pic>
      <p:pic>
        <p:nvPicPr>
          <p:cNvPr id="803" name="Image 9" descr=""/>
          <p:cNvPicPr/>
          <p:nvPr/>
        </p:nvPicPr>
        <p:blipFill>
          <a:blip r:embed="rId2"/>
          <a:srcRect l="67001" t="83742" r="3236" b="1451"/>
          <a:stretch/>
        </p:blipFill>
        <p:spPr>
          <a:xfrm>
            <a:off x="936000" y="6679440"/>
            <a:ext cx="5013000" cy="174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CustomShape 1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2"/>
          <p:cNvSpPr/>
          <p:nvPr/>
        </p:nvSpPr>
        <p:spPr>
          <a:xfrm>
            <a:off x="260280" y="540000"/>
            <a:ext cx="6332040" cy="85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/>
          <p:cNvSpPr/>
          <p:nvPr/>
        </p:nvSpPr>
        <p:spPr>
          <a:xfrm>
            <a:off x="981000" y="5329080"/>
            <a:ext cx="489744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dans notre cœur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 peu plus de tendresse.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Mets dans notre vie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 peu plus d’amour.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9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Image 1" descr=""/>
          <p:cNvPicPr/>
          <p:nvPr/>
        </p:nvPicPr>
        <p:blipFill>
          <a:blip r:embed="rId1"/>
          <a:stretch/>
        </p:blipFill>
        <p:spPr>
          <a:xfrm>
            <a:off x="0" y="3276000"/>
            <a:ext cx="6857640" cy="46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Image 2" descr=""/>
          <p:cNvPicPr/>
          <p:nvPr/>
        </p:nvPicPr>
        <p:blipFill>
          <a:blip r:embed="rId1"/>
          <a:stretch/>
        </p:blipFill>
        <p:spPr>
          <a:xfrm>
            <a:off x="-171360" y="2843640"/>
            <a:ext cx="7200360" cy="532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LE DIEU DE L’UNIVERS (C178)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est le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Dieu de l’univers,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 sont remplis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ta gloire,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Qu’il soit béni au nom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Celui qui est, qui était et qui vient.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CustomShape 1"/>
          <p:cNvSpPr/>
          <p:nvPr/>
        </p:nvSpPr>
        <p:spPr>
          <a:xfrm>
            <a:off x="260280" y="284400"/>
            <a:ext cx="6597720" cy="813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ANAMNÈSE  DE  T. MERTENS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dames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as traversé la mort,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es ressuscité.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l’Espérance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attendons ton retour, Seigneur Jésus.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as traversé la mort,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nous, tu es ressuscité.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l’Espérance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attendons ton retour, Seigneur Jésus.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" descr=""/>
          <p:cNvPicPr/>
          <p:nvPr/>
        </p:nvPicPr>
        <p:blipFill>
          <a:blip r:embed="rId1"/>
          <a:stretch/>
        </p:blipFill>
        <p:spPr>
          <a:xfrm>
            <a:off x="-78120" y="-158400"/>
            <a:ext cx="6936120" cy="982584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CustomShape 1"/>
          <p:cNvSpPr/>
          <p:nvPr/>
        </p:nvSpPr>
        <p:spPr>
          <a:xfrm>
            <a:off x="0" y="1691640"/>
            <a:ext cx="6857640" cy="66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Jésus Christ,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le Prince de la Paix.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as dit :   «  Je vous laisse la paix 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Ouvre nos cœurs à ton Amour.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Fais que nous soyons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des  artisans de paix et de communion.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 à ton Eglise d’être dans le monde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service de la réconciliation.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le Vivant.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 : Messe de la miséricorde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enlèves 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enlèves 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Image 1" descr=""/>
          <p:cNvPicPr/>
          <p:nvPr/>
        </p:nvPicPr>
        <p:blipFill>
          <a:blip r:embed="rId1"/>
          <a:srcRect l="0" t="0" r="0" b="6378"/>
          <a:stretch/>
        </p:blipFill>
        <p:spPr>
          <a:xfrm>
            <a:off x="-27000" y="1728000"/>
            <a:ext cx="6884640" cy="633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enlèves 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Donne-nous la paix,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Donne-nous la paix.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2" name="CustomShape 4"/>
          <p:cNvSpPr/>
          <p:nvPr/>
        </p:nvSpPr>
        <p:spPr>
          <a:xfrm>
            <a:off x="40464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3" name="Image 5" descr=""/>
          <p:cNvPicPr/>
          <p:nvPr/>
        </p:nvPicPr>
        <p:blipFill>
          <a:blip r:embed="rId1"/>
          <a:stretch/>
        </p:blipFill>
        <p:spPr>
          <a:xfrm>
            <a:off x="0" y="2195640"/>
            <a:ext cx="685764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6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7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8" name="Picture 2" descr=""/>
          <p:cNvPicPr/>
          <p:nvPr/>
        </p:nvPicPr>
        <p:blipFill>
          <a:blip r:embed="rId1"/>
          <a:stretch/>
        </p:blipFill>
        <p:spPr>
          <a:xfrm>
            <a:off x="0" y="971640"/>
            <a:ext cx="7087680" cy="6695640"/>
          </a:xfrm>
          <a:prstGeom prst="rect">
            <a:avLst/>
          </a:prstGeom>
          <a:ln>
            <a:noFill/>
          </a:ln>
        </p:spPr>
      </p:pic>
      <p:sp>
        <p:nvSpPr>
          <p:cNvPr id="839" name="CustomShape 5"/>
          <p:cNvSpPr/>
          <p:nvPr/>
        </p:nvSpPr>
        <p:spPr>
          <a:xfrm>
            <a:off x="0" y="7603560"/>
            <a:ext cx="7087680" cy="15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CustomShape 6"/>
          <p:cNvSpPr/>
          <p:nvPr/>
        </p:nvSpPr>
        <p:spPr>
          <a:xfrm>
            <a:off x="-1440" y="7255080"/>
            <a:ext cx="708948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demandons la grâce de </a:t>
            </a:r>
            <a:br/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regarder l’humanité </a:t>
            </a:r>
            <a:br/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Dieu, avec un amour infini,</a:t>
            </a:r>
            <a:br/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vivre ensemble dans l’action de grâce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Image 1" descr=""/>
          <p:cNvPicPr/>
          <p:nvPr/>
        </p:nvPicPr>
        <p:blipFill>
          <a:blip r:embed="rId1"/>
          <a:stretch/>
        </p:blipFill>
        <p:spPr>
          <a:xfrm rot="1663200">
            <a:off x="-464040" y="2589120"/>
            <a:ext cx="7599960" cy="371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-89280" y="781200"/>
            <a:ext cx="6855120" cy="728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creux de nos mains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 362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creux de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repose le pain,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Pain vivant partagé.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0" y="1392480"/>
            <a:ext cx="6855120" cy="728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repas de l´amour tu nous as invités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t´avons reconnu,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 nous t´avons reconnu,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présent, Dieu caché.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ustomShape 1"/>
          <p:cNvSpPr/>
          <p:nvPr/>
        </p:nvSpPr>
        <p:spPr>
          <a:xfrm>
            <a:off x="-171360" y="1044000"/>
            <a:ext cx="7197840" cy="77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 est vivant,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en sommes témoins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venons l´annoncer.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-171360" y="1044000"/>
            <a:ext cx="7197840" cy="77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amour est brûlant,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amour est présent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donnes ta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-171360" y="1044000"/>
            <a:ext cx="7197840" cy="77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fond de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nous suit ton regard,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confier nos secrets.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-216000" y="1728000"/>
            <a:ext cx="7485840" cy="59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ton corps crucifié,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ton sang répandu,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voulons te chanter.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CustomShape 1"/>
          <p:cNvSpPr/>
          <p:nvPr/>
        </p:nvSpPr>
        <p:spPr>
          <a:xfrm>
            <a:off x="0" y="216000"/>
            <a:ext cx="6983280" cy="789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 de chanter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ton nom, Seigneur.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Oh! qu'il est bon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Oh! qu'il fait bon dans ta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Toi qui sais et toi qui ne sais pas,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aimes et toi qui n'aime pas,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le pauvre, l'étranger, le petit, le mal aimé. ( bis 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-288000" y="1473840"/>
            <a:ext cx="7485840" cy="59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un jour en nos vies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semblons t´oublier,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Redonne-nous le goût,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redonne-nous le goût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ton pain partagé.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Image 1" descr=""/>
          <p:cNvPicPr/>
          <p:nvPr/>
        </p:nvPicPr>
        <p:blipFill>
          <a:blip r:embed="rId1"/>
          <a:stretch/>
        </p:blipFill>
        <p:spPr>
          <a:xfrm>
            <a:off x="-99360" y="2915640"/>
            <a:ext cx="6957000" cy="489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N’aie pas peur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(du groupe Be Witness)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l’océan de mes tourments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Souvent mon cœur désespère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Face à l’abîme,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mon bateau dérive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J’aurais foi en l’Éternel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Même au cœur de l’orage 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au bord du naufrage 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perdu sa voix guide mes pas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peux marcher sur l’eau, sur l’eau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 dit : n’aie pas peur aie la foi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 tu n’es plus seul car je suis avec toi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mes angoisses seront tenaces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fixerai mon regard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ton visage qui me mène au rivage,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vivre un nouveau départ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Même au cœur de l’orage 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au bord du naufrage 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je suis perdu sa voix guide mes pas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peux marcher sur l’eau, sur l’eau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 dit : n’aie pas peur aie la foi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 tu n’es plus seul car je suis avec toi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 lalalalalala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/>
          <p:cNvSpPr/>
          <p:nvPr/>
        </p:nvSpPr>
        <p:spPr>
          <a:xfrm>
            <a:off x="0" y="216000"/>
            <a:ext cx="6983280" cy="789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 de chanter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ton nom, Seigneur.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Oh! qu'il est bon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Oh! qu'il fait bon dans ta maison.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Toi l'ami que je ne connais pas,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l'ami que je n'attendais pas,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le pauvre, l'étranger, le petit, le mal aimé. ( bis 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 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Ohoh, n’aie pas peur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là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 dit : n’aie pas peur aie la foi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</a:pPr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 tu n’es plus seul car je suis avec toi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Image 1" descr=""/>
          <p:cNvPicPr/>
          <p:nvPr/>
        </p:nvPicPr>
        <p:blipFill>
          <a:blip r:embed="rId1"/>
          <a:stretch/>
        </p:blipFill>
        <p:spPr>
          <a:xfrm>
            <a:off x="0" y="1835640"/>
            <a:ext cx="6857640" cy="49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CustomShape 2"/>
          <p:cNvSpPr/>
          <p:nvPr/>
        </p:nvSpPr>
        <p:spPr>
          <a:xfrm>
            <a:off x="-101520" y="357120"/>
            <a:ext cx="6916680" cy="83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 ES  BON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(T 23)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passerai ma vie à dire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tous mes frères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tu es bon ! « Oui »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passerai ma vie à dire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tous mes frères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tu es bon.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 ! Donne à mon cœur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rythme de ta joie,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ô Seigneur avec moi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 ! Donne à ma joie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rythme de ton cœur,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ô Seigneur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CustomShape 2"/>
          <p:cNvSpPr/>
          <p:nvPr/>
        </p:nvSpPr>
        <p:spPr>
          <a:xfrm>
            <a:off x="-101520" y="601560"/>
            <a:ext cx="6916680" cy="78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passerai ma vie à dire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tous mes frères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tu es bon 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 Oui »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passerai ma vie à dire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tous mes frères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tu es bon.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 à ma chanson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rythme de ta vie,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ô Seigneur mon ami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 ! Donne à ma vie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rythme des chansons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moisson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0" y="395280"/>
            <a:ext cx="6852600" cy="13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4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520" cy="538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0" y="144360"/>
            <a:ext cx="6983280" cy="825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 de chanter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ton nom, 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Oh! qu'il fait bon dans ta maison.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Toi l'enfant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cœur de nos refrains,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l'ancien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cœur de nos chagrins,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le pauvre, l'étranger,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petit, le mal aimé. ( bis 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6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CustomShape 1"/>
          <p:cNvSpPr/>
          <p:nvPr/>
        </p:nvSpPr>
        <p:spPr>
          <a:xfrm>
            <a:off x="65160" y="395280"/>
            <a:ext cx="6789600" cy="842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984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15860</TotalTime>
  <Application>LibreOffice/5.3.3.2$Windows_x86 LibreOffice_project/3d9a8b4b4e538a85e0782bd6c2d430bafe583448</Application>
  <Words>565</Words>
  <Paragraphs>452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2023-10-01T20:31:48Z</dcterms:modified>
  <cp:revision>252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49</vt:i4>
  </property>
</Properties>
</file>