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9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_rels/slideMaster9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notesSlides/notesSlide7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44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6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60.xml.rels" ContentType="application/vnd.openxmlformats-package.relationships+xml"/>
  <Override PartName="/ppt/notesSlides/_rels/notesSlide7.xml.rels" ContentType="application/vnd.openxmlformats-package.relationships+xml"/>
  <Override PartName="/ppt/notesSlides/_rels/notesSlide69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61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38.xml.rels" ContentType="application/vnd.openxmlformats-package.relationships+xml"/>
  <Override PartName="/ppt/notesSlides/_rels/notesSlide39.xml.rels" ContentType="application/vnd.openxmlformats-package.relationships+xml"/>
  <Override PartName="/ppt/notesSlides/_rels/notesSlide42.xml.rels" ContentType="application/vnd.openxmlformats-package.relationships+xml"/>
  <Override PartName="/ppt/notesSlides/_rels/notesSlide43.xml.rels" ContentType="application/vnd.openxmlformats-package.relationships+xml"/>
  <Override PartName="/ppt/notesSlides/_rels/notesSlide46.xml.rels" ContentType="application/vnd.openxmlformats-package.relationships+xml"/>
  <Override PartName="/ppt/notesSlides/_rels/notesSlide52.xml.rels" ContentType="application/vnd.openxmlformats-package.relationships+xml"/>
  <Override PartName="/ppt/notesSlides/_rels/notesSlide53.xml.rels" ContentType="application/vnd.openxmlformats-package.relationships+xml"/>
  <Override PartName="/ppt/notesSlides/_rels/notesSlide54.xml.rels" ContentType="application/vnd.openxmlformats-package.relationships+xml"/>
  <Override PartName="/ppt/notesSlides/_rels/notesSlide57.xml.rels" ContentType="application/vnd.openxmlformats-package.relationships+xml"/>
  <Override PartName="/ppt/notesSlides/_rels/notesSlide58.xml.rels" ContentType="application/vnd.openxmlformats-package.relationships+xml"/>
  <Override PartName="/ppt/notesSlides/_rels/notesSlide59.xml.rels" ContentType="application/vnd.openxmlformats-package.relationships+xml"/>
  <Override PartName="/ppt/notesSlides/_rels/notesSlide63.xml.rels" ContentType="application/vnd.openxmlformats-package.relationships+xml"/>
  <Override PartName="/ppt/notesSlides/_rels/notesSlide64.xml.rels" ContentType="application/vnd.openxmlformats-package.relationships+xml"/>
  <Override PartName="/ppt/notesSlides/_rels/notesSlide65.xml.rels" ContentType="application/vnd.openxmlformats-package.relationships+xml"/>
  <Override PartName="/ppt/notesSlides/_rels/notesSlide70.xml.rels" ContentType="application/vnd.openxmlformats-package.relationships+xml"/>
  <Override PartName="/ppt/notesSlides/_rels/notesSlide71.xml.rels" ContentType="application/vnd.openxmlformats-package.relationship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theme/theme9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20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20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20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20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20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20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20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20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20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21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21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21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21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21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21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21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144.xml.rels" ContentType="application/vnd.openxmlformats-package.relationships+xml"/>
  <Override PartName="/ppt/slideLayouts/_rels/slideLayout145.xml.rels" ContentType="application/vnd.openxmlformats-package.relationships+xml"/>
  <Override PartName="/ppt/slideLayouts/_rels/slideLayout146.xml.rels" ContentType="application/vnd.openxmlformats-package.relationships+xml"/>
  <Override PartName="/ppt/slideLayouts/_rels/slideLayout147.xml.rels" ContentType="application/vnd.openxmlformats-package.relationships+xml"/>
  <Override PartName="/ppt/slideLayouts/_rels/slideLayout148.xml.rels" ContentType="application/vnd.openxmlformats-package.relationships+xml"/>
  <Override PartName="/ppt/slideLayouts/_rels/slideLayout149.xml.rels" ContentType="application/vnd.openxmlformats-package.relationships+xml"/>
  <Override PartName="/ppt/slideLayouts/_rels/slideLayout150.xml.rels" ContentType="application/vnd.openxmlformats-package.relationships+xml"/>
  <Override PartName="/ppt/slideLayouts/_rels/slideLayout151.xml.rels" ContentType="application/vnd.openxmlformats-package.relationships+xml"/>
  <Override PartName="/ppt/slideLayouts/_rels/slideLayout152.xml.rels" ContentType="application/vnd.openxmlformats-package.relationships+xml"/>
  <Override PartName="/ppt/slideLayouts/_rels/slideLayout153.xml.rels" ContentType="application/vnd.openxmlformats-package.relationships+xml"/>
  <Override PartName="/ppt/slideLayouts/_rels/slideLayout154.xml.rels" ContentType="application/vnd.openxmlformats-package.relationships+xml"/>
  <Override PartName="/ppt/slideLayouts/_rels/slideLayout155.xml.rels" ContentType="application/vnd.openxmlformats-package.relationships+xml"/>
  <Override PartName="/ppt/slideLayouts/_rels/slideLayout156.xml.rels" ContentType="application/vnd.openxmlformats-package.relationships+xml"/>
  <Override PartName="/ppt/slideLayouts/_rels/slideLayout157.xml.rels" ContentType="application/vnd.openxmlformats-package.relationships+xml"/>
  <Override PartName="/ppt/slideLayouts/_rels/slideLayout158.xml.rels" ContentType="application/vnd.openxmlformats-package.relationships+xml"/>
  <Override PartName="/ppt/slideLayouts/_rels/slideLayout159.xml.rels" ContentType="application/vnd.openxmlformats-package.relationships+xml"/>
  <Override PartName="/ppt/slideLayouts/_rels/slideLayout160.xml.rels" ContentType="application/vnd.openxmlformats-package.relationships+xml"/>
  <Override PartName="/ppt/slideLayouts/_rels/slideLayout161.xml.rels" ContentType="application/vnd.openxmlformats-package.relationships+xml"/>
  <Override PartName="/ppt/slideLayouts/_rels/slideLayout162.xml.rels" ContentType="application/vnd.openxmlformats-package.relationships+xml"/>
  <Override PartName="/ppt/slideLayouts/_rels/slideLayout163.xml.rels" ContentType="application/vnd.openxmlformats-package.relationships+xml"/>
  <Override PartName="/ppt/slideLayouts/_rels/slideLayout164.xml.rels" ContentType="application/vnd.openxmlformats-package.relationships+xml"/>
  <Override PartName="/ppt/slideLayouts/_rels/slideLayout165.xml.rels" ContentType="application/vnd.openxmlformats-package.relationships+xml"/>
  <Override PartName="/ppt/slideLayouts/_rels/slideLayout166.xml.rels" ContentType="application/vnd.openxmlformats-package.relationships+xml"/>
  <Override PartName="/ppt/slideLayouts/_rels/slideLayout167.xml.rels" ContentType="application/vnd.openxmlformats-package.relationships+xml"/>
  <Override PartName="/ppt/slideLayouts/_rels/slideLayout168.xml.rels" ContentType="application/vnd.openxmlformats-package.relationships+xml"/>
  <Override PartName="/ppt/slideLayouts/_rels/slideLayout169.xml.rels" ContentType="application/vnd.openxmlformats-package.relationships+xml"/>
  <Override PartName="/ppt/slideLayouts/_rels/slideLayout170.xml.rels" ContentType="application/vnd.openxmlformats-package.relationships+xml"/>
  <Override PartName="/ppt/slideLayouts/_rels/slideLayout171.xml.rels" ContentType="application/vnd.openxmlformats-package.relationships+xml"/>
  <Override PartName="/ppt/slideLayouts/_rels/slideLayout172.xml.rels" ContentType="application/vnd.openxmlformats-package.relationships+xml"/>
  <Override PartName="/ppt/slideLayouts/_rels/slideLayout173.xml.rels" ContentType="application/vnd.openxmlformats-package.relationships+xml"/>
  <Override PartName="/ppt/slideLayouts/_rels/slideLayout174.xml.rels" ContentType="application/vnd.openxmlformats-package.relationships+xml"/>
  <Override PartName="/ppt/slideLayouts/_rels/slideLayout175.xml.rels" ContentType="application/vnd.openxmlformats-package.relationships+xml"/>
  <Override PartName="/ppt/slideLayouts/_rels/slideLayout176.xml.rels" ContentType="application/vnd.openxmlformats-package.relationships+xml"/>
  <Override PartName="/ppt/slideLayouts/_rels/slideLayout177.xml.rels" ContentType="application/vnd.openxmlformats-package.relationships+xml"/>
  <Override PartName="/ppt/slideLayouts/_rels/slideLayout178.xml.rels" ContentType="application/vnd.openxmlformats-package.relationships+xml"/>
  <Override PartName="/ppt/slideLayouts/_rels/slideLayout179.xml.rels" ContentType="application/vnd.openxmlformats-package.relationships+xml"/>
  <Override PartName="/ppt/slideLayouts/_rels/slideLayout180.xml.rels" ContentType="application/vnd.openxmlformats-package.relationships+xml"/>
  <Override PartName="/ppt/slideLayouts/_rels/slideLayout181.xml.rels" ContentType="application/vnd.openxmlformats-package.relationships+xml"/>
  <Override PartName="/ppt/slideLayouts/_rels/slideLayout182.xml.rels" ContentType="application/vnd.openxmlformats-package.relationships+xml"/>
  <Override PartName="/ppt/slideLayouts/_rels/slideLayout183.xml.rels" ContentType="application/vnd.openxmlformats-package.relationships+xml"/>
  <Override PartName="/ppt/slideLayouts/_rels/slideLayout184.xml.rels" ContentType="application/vnd.openxmlformats-package.relationships+xml"/>
  <Override PartName="/ppt/slideLayouts/_rels/slideLayout185.xml.rels" ContentType="application/vnd.openxmlformats-package.relationships+xml"/>
  <Override PartName="/ppt/slideLayouts/_rels/slideLayout186.xml.rels" ContentType="application/vnd.openxmlformats-package.relationships+xml"/>
  <Override PartName="/ppt/slideLayouts/_rels/slideLayout187.xml.rels" ContentType="application/vnd.openxmlformats-package.relationships+xml"/>
  <Override PartName="/ppt/slideLayouts/_rels/slideLayout188.xml.rels" ContentType="application/vnd.openxmlformats-package.relationships+xml"/>
  <Override PartName="/ppt/slideLayouts/_rels/slideLayout189.xml.rels" ContentType="application/vnd.openxmlformats-package.relationships+xml"/>
  <Override PartName="/ppt/slideLayouts/_rels/slideLayout190.xml.rels" ContentType="application/vnd.openxmlformats-package.relationships+xml"/>
  <Override PartName="/ppt/slideLayouts/_rels/slideLayout191.xml.rels" ContentType="application/vnd.openxmlformats-package.relationships+xml"/>
  <Override PartName="/ppt/slideLayouts/_rels/slideLayout192.xml.rels" ContentType="application/vnd.openxmlformats-package.relationships+xml"/>
  <Override PartName="/ppt/slideLayouts/_rels/slideLayout193.xml.rels" ContentType="application/vnd.openxmlformats-package.relationships+xml"/>
  <Override PartName="/ppt/slideLayouts/_rels/slideLayout194.xml.rels" ContentType="application/vnd.openxmlformats-package.relationships+xml"/>
  <Override PartName="/ppt/slideLayouts/_rels/slideLayout195.xml.rels" ContentType="application/vnd.openxmlformats-package.relationships+xml"/>
  <Override PartName="/ppt/slideLayouts/_rels/slideLayout196.xml.rels" ContentType="application/vnd.openxmlformats-package.relationships+xml"/>
  <Override PartName="/ppt/slideLayouts/_rels/slideLayout197.xml.rels" ContentType="application/vnd.openxmlformats-package.relationships+xml"/>
  <Override PartName="/ppt/slideLayouts/_rels/slideLayout198.xml.rels" ContentType="application/vnd.openxmlformats-package.relationships+xml"/>
  <Override PartName="/ppt/slideLayouts/_rels/slideLayout199.xml.rels" ContentType="application/vnd.openxmlformats-package.relationships+xml"/>
  <Override PartName="/ppt/slideLayouts/_rels/slideLayout209.xml.rels" ContentType="application/vnd.openxmlformats-package.relationships+xml"/>
  <Override PartName="/ppt/slideLayouts/slideLayout149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_rels/slide53.xml.rels" ContentType="application/vnd.openxmlformats-package.relationships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38.xml.rels" ContentType="application/vnd.openxmlformats-package.relationships+xml"/>
  <Override PartName="/ppt/slides/_rels/slide4.xml.rels" ContentType="application/vnd.openxmlformats-package.relationships+xml"/>
  <Override PartName="/ppt/slides/_rels/slide39.xml.rels" ContentType="application/vnd.openxmlformats-package.relationships+xml"/>
  <Override PartName="/ppt/slides/_rels/slide5.xml.rels" ContentType="application/vnd.openxmlformats-package.relationships+xml"/>
  <Override PartName="/ppt/slides/_rels/slide50.xml.rels" ContentType="application/vnd.openxmlformats-package.relationships+xml"/>
  <Override PartName="/ppt/slides/_rels/slide6.xml.rels" ContentType="application/vnd.openxmlformats-package.relationships+xml"/>
  <Override PartName="/ppt/slides/_rels/slide51.xml.rels" ContentType="application/vnd.openxmlformats-package.relationships+xml"/>
  <Override PartName="/ppt/slides/_rels/slide7.xml.rels" ContentType="application/vnd.openxmlformats-package.relationships+xml"/>
  <Override PartName="/ppt/slides/_rels/slide52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slides/_rels/slide62.xml.rels" ContentType="application/vnd.openxmlformats-package.relationships+xml"/>
  <Override PartName="/ppt/slides/_rels/slide63.xml.rels" ContentType="application/vnd.openxmlformats-package.relationships+xml"/>
  <Override PartName="/ppt/slides/_rels/slide64.xml.rels" ContentType="application/vnd.openxmlformats-package.relationships+xml"/>
  <Override PartName="/ppt/slides/_rels/slide65.xml.rels" ContentType="application/vnd.openxmlformats-package.relationships+xml"/>
  <Override PartName="/ppt/slides/_rels/slide66.xml.rels" ContentType="application/vnd.openxmlformats-package.relationships+xml"/>
  <Override PartName="/ppt/slides/_rels/slide67.xml.rels" ContentType="application/vnd.openxmlformats-package.relationships+xml"/>
  <Override PartName="/ppt/slides/_rels/slide68.xml.rels" ContentType="application/vnd.openxmlformats-package.relationships+xml"/>
  <Override PartName="/ppt/slides/_rels/slide69.xml.rels" ContentType="application/vnd.openxmlformats-package.relationships+xml"/>
  <Override PartName="/ppt/slides/_rels/slide70.xml.rels" ContentType="application/vnd.openxmlformats-package.relationships+xml"/>
  <Override PartName="/ppt/slides/_rels/slide71.xml.rels" ContentType="application/vnd.openxmlformats-package.relationships+xml"/>
  <Override PartName="/ppt/slides/_rels/slide72.xml.rels" ContentType="application/vnd.openxmlformats-package.relationships+xml"/>
  <Override PartName="/ppt/media/image3.png" ContentType="image/png"/>
  <Override PartName="/ppt/media/image1.jpeg" ContentType="image/jpeg"/>
  <Override PartName="/ppt/media/image2.jpeg" ContentType="image/jpeg"/>
  <Override PartName="/ppt/media/image4.jpeg" ContentType="image/jpeg"/>
  <Override PartName="/ppt/media/image5.png" ContentType="image/png"/>
  <Override PartName="/ppt/media/image6.jpeg" ContentType="image/jpeg"/>
  <Override PartName="/ppt/media/image7.jpeg" ContentType="image/jpeg"/>
  <Override PartName="/ppt/media/image9.gif" ContentType="image/gif"/>
  <Override PartName="/ppt/media/image8.jpeg" ContentType="image/jpeg"/>
  <Override PartName="/ppt/media/image10.jpeg" ContentType="image/jpe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  <p:sldMasterId id="2147483791" r:id="rId13"/>
    <p:sldMasterId id="2147483804" r:id="rId14"/>
    <p:sldMasterId id="2147483817" r:id="rId15"/>
    <p:sldMasterId id="2147483830" r:id="rId16"/>
    <p:sldMasterId id="2147483843" r:id="rId17"/>
    <p:sldMasterId id="2147483856" r:id="rId18"/>
    <p:sldMasterId id="2147483869" r:id="rId19"/>
  </p:sldMasterIdLst>
  <p:notesMasterIdLst>
    <p:notesMasterId r:id="rId20"/>
  </p:notesMasterIdLst>
  <p:sldIdLst>
    <p:sldId id="256" r:id="rId21"/>
    <p:sldId id="257" r:id="rId22"/>
    <p:sldId id="258" r:id="rId23"/>
    <p:sldId id="259" r:id="rId24"/>
    <p:sldId id="260" r:id="rId25"/>
    <p:sldId id="261" r:id="rId26"/>
    <p:sldId id="262" r:id="rId27"/>
    <p:sldId id="263" r:id="rId28"/>
    <p:sldId id="264" r:id="rId29"/>
    <p:sldId id="265" r:id="rId30"/>
    <p:sldId id="266" r:id="rId31"/>
    <p:sldId id="267" r:id="rId32"/>
    <p:sldId id="268" r:id="rId33"/>
    <p:sldId id="269" r:id="rId34"/>
    <p:sldId id="270" r:id="rId35"/>
    <p:sldId id="271" r:id="rId36"/>
    <p:sldId id="272" r:id="rId37"/>
    <p:sldId id="273" r:id="rId38"/>
    <p:sldId id="274" r:id="rId39"/>
    <p:sldId id="275" r:id="rId40"/>
    <p:sldId id="276" r:id="rId41"/>
    <p:sldId id="277" r:id="rId42"/>
    <p:sldId id="278" r:id="rId43"/>
    <p:sldId id="279" r:id="rId44"/>
    <p:sldId id="280" r:id="rId45"/>
    <p:sldId id="281" r:id="rId46"/>
    <p:sldId id="282" r:id="rId47"/>
    <p:sldId id="283" r:id="rId48"/>
    <p:sldId id="284" r:id="rId49"/>
    <p:sldId id="285" r:id="rId50"/>
    <p:sldId id="286" r:id="rId51"/>
    <p:sldId id="287" r:id="rId52"/>
    <p:sldId id="288" r:id="rId53"/>
    <p:sldId id="289" r:id="rId54"/>
    <p:sldId id="290" r:id="rId55"/>
    <p:sldId id="291" r:id="rId56"/>
    <p:sldId id="292" r:id="rId57"/>
    <p:sldId id="293" r:id="rId58"/>
    <p:sldId id="294" r:id="rId59"/>
    <p:sldId id="295" r:id="rId60"/>
    <p:sldId id="296" r:id="rId61"/>
    <p:sldId id="297" r:id="rId62"/>
    <p:sldId id="298" r:id="rId63"/>
    <p:sldId id="299" r:id="rId64"/>
    <p:sldId id="300" r:id="rId65"/>
    <p:sldId id="301" r:id="rId66"/>
    <p:sldId id="302" r:id="rId67"/>
    <p:sldId id="303" r:id="rId68"/>
    <p:sldId id="304" r:id="rId69"/>
    <p:sldId id="305" r:id="rId70"/>
    <p:sldId id="306" r:id="rId71"/>
    <p:sldId id="307" r:id="rId72"/>
    <p:sldId id="308" r:id="rId73"/>
    <p:sldId id="309" r:id="rId74"/>
    <p:sldId id="310" r:id="rId75"/>
    <p:sldId id="311" r:id="rId76"/>
    <p:sldId id="312" r:id="rId77"/>
    <p:sldId id="313" r:id="rId78"/>
    <p:sldId id="314" r:id="rId79"/>
    <p:sldId id="315" r:id="rId80"/>
    <p:sldId id="316" r:id="rId81"/>
    <p:sldId id="317" r:id="rId82"/>
    <p:sldId id="318" r:id="rId83"/>
    <p:sldId id="319" r:id="rId84"/>
    <p:sldId id="320" r:id="rId85"/>
    <p:sldId id="321" r:id="rId86"/>
    <p:sldId id="322" r:id="rId87"/>
    <p:sldId id="323" r:id="rId88"/>
    <p:sldId id="324" r:id="rId89"/>
    <p:sldId id="325" r:id="rId90"/>
    <p:sldId id="326" r:id="rId91"/>
    <p:sldId id="327" r:id="rId92"/>
  </p:sldIdLst>
  <p:sldSz cx="6858000" cy="9144000"/>
  <p:notesSz cx="9144000" cy="6858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notesMaster" Target="notesMasters/notesMaster1.xml"/><Relationship Id="rId21" Type="http://schemas.openxmlformats.org/officeDocument/2006/relationships/slide" Target="slides/slide1.xml"/><Relationship Id="rId22" Type="http://schemas.openxmlformats.org/officeDocument/2006/relationships/slide" Target="slides/slide2.xml"/><Relationship Id="rId23" Type="http://schemas.openxmlformats.org/officeDocument/2006/relationships/slide" Target="slides/slide3.xml"/><Relationship Id="rId24" Type="http://schemas.openxmlformats.org/officeDocument/2006/relationships/slide" Target="slides/slide4.xml"/><Relationship Id="rId25" Type="http://schemas.openxmlformats.org/officeDocument/2006/relationships/slide" Target="slides/slide5.xml"/><Relationship Id="rId26" Type="http://schemas.openxmlformats.org/officeDocument/2006/relationships/slide" Target="slides/slide6.xml"/><Relationship Id="rId27" Type="http://schemas.openxmlformats.org/officeDocument/2006/relationships/slide" Target="slides/slide7.xml"/><Relationship Id="rId28" Type="http://schemas.openxmlformats.org/officeDocument/2006/relationships/slide" Target="slides/slide8.xml"/><Relationship Id="rId29" Type="http://schemas.openxmlformats.org/officeDocument/2006/relationships/slide" Target="slides/slide9.xml"/><Relationship Id="rId30" Type="http://schemas.openxmlformats.org/officeDocument/2006/relationships/slide" Target="slides/slide10.xml"/><Relationship Id="rId31" Type="http://schemas.openxmlformats.org/officeDocument/2006/relationships/slide" Target="slides/slide11.xml"/><Relationship Id="rId32" Type="http://schemas.openxmlformats.org/officeDocument/2006/relationships/slide" Target="slides/slide12.xml"/><Relationship Id="rId33" Type="http://schemas.openxmlformats.org/officeDocument/2006/relationships/slide" Target="slides/slide13.xml"/><Relationship Id="rId34" Type="http://schemas.openxmlformats.org/officeDocument/2006/relationships/slide" Target="slides/slide14.xml"/><Relationship Id="rId35" Type="http://schemas.openxmlformats.org/officeDocument/2006/relationships/slide" Target="slides/slide15.xml"/><Relationship Id="rId36" Type="http://schemas.openxmlformats.org/officeDocument/2006/relationships/slide" Target="slides/slide16.xml"/><Relationship Id="rId37" Type="http://schemas.openxmlformats.org/officeDocument/2006/relationships/slide" Target="slides/slide17.xml"/><Relationship Id="rId38" Type="http://schemas.openxmlformats.org/officeDocument/2006/relationships/slide" Target="slides/slide18.xml"/><Relationship Id="rId39" Type="http://schemas.openxmlformats.org/officeDocument/2006/relationships/slide" Target="slides/slide19.xml"/><Relationship Id="rId40" Type="http://schemas.openxmlformats.org/officeDocument/2006/relationships/slide" Target="slides/slide20.xml"/><Relationship Id="rId41" Type="http://schemas.openxmlformats.org/officeDocument/2006/relationships/slide" Target="slides/slide21.xml"/><Relationship Id="rId42" Type="http://schemas.openxmlformats.org/officeDocument/2006/relationships/slide" Target="slides/slide22.xml"/><Relationship Id="rId43" Type="http://schemas.openxmlformats.org/officeDocument/2006/relationships/slide" Target="slides/slide23.xml"/><Relationship Id="rId44" Type="http://schemas.openxmlformats.org/officeDocument/2006/relationships/slide" Target="slides/slide24.xml"/><Relationship Id="rId45" Type="http://schemas.openxmlformats.org/officeDocument/2006/relationships/slide" Target="slides/slide25.xml"/><Relationship Id="rId46" Type="http://schemas.openxmlformats.org/officeDocument/2006/relationships/slide" Target="slides/slide26.xml"/><Relationship Id="rId47" Type="http://schemas.openxmlformats.org/officeDocument/2006/relationships/slide" Target="slides/slide27.xml"/><Relationship Id="rId48" Type="http://schemas.openxmlformats.org/officeDocument/2006/relationships/slide" Target="slides/slide28.xml"/><Relationship Id="rId49" Type="http://schemas.openxmlformats.org/officeDocument/2006/relationships/slide" Target="slides/slide29.xml"/><Relationship Id="rId50" Type="http://schemas.openxmlformats.org/officeDocument/2006/relationships/slide" Target="slides/slide30.xml"/><Relationship Id="rId51" Type="http://schemas.openxmlformats.org/officeDocument/2006/relationships/slide" Target="slides/slide31.xml"/><Relationship Id="rId52" Type="http://schemas.openxmlformats.org/officeDocument/2006/relationships/slide" Target="slides/slide32.xml"/><Relationship Id="rId53" Type="http://schemas.openxmlformats.org/officeDocument/2006/relationships/slide" Target="slides/slide33.xml"/><Relationship Id="rId54" Type="http://schemas.openxmlformats.org/officeDocument/2006/relationships/slide" Target="slides/slide34.xml"/><Relationship Id="rId55" Type="http://schemas.openxmlformats.org/officeDocument/2006/relationships/slide" Target="slides/slide35.xml"/><Relationship Id="rId56" Type="http://schemas.openxmlformats.org/officeDocument/2006/relationships/slide" Target="slides/slide36.xml"/><Relationship Id="rId57" Type="http://schemas.openxmlformats.org/officeDocument/2006/relationships/slide" Target="slides/slide37.xml"/><Relationship Id="rId58" Type="http://schemas.openxmlformats.org/officeDocument/2006/relationships/slide" Target="slides/slide38.xml"/><Relationship Id="rId59" Type="http://schemas.openxmlformats.org/officeDocument/2006/relationships/slide" Target="slides/slide39.xml"/><Relationship Id="rId60" Type="http://schemas.openxmlformats.org/officeDocument/2006/relationships/slide" Target="slides/slide40.xml"/><Relationship Id="rId61" Type="http://schemas.openxmlformats.org/officeDocument/2006/relationships/slide" Target="slides/slide41.xml"/><Relationship Id="rId62" Type="http://schemas.openxmlformats.org/officeDocument/2006/relationships/slide" Target="slides/slide42.xml"/><Relationship Id="rId63" Type="http://schemas.openxmlformats.org/officeDocument/2006/relationships/slide" Target="slides/slide43.xml"/><Relationship Id="rId64" Type="http://schemas.openxmlformats.org/officeDocument/2006/relationships/slide" Target="slides/slide44.xml"/><Relationship Id="rId65" Type="http://schemas.openxmlformats.org/officeDocument/2006/relationships/slide" Target="slides/slide45.xml"/><Relationship Id="rId66" Type="http://schemas.openxmlformats.org/officeDocument/2006/relationships/slide" Target="slides/slide46.xml"/><Relationship Id="rId67" Type="http://schemas.openxmlformats.org/officeDocument/2006/relationships/slide" Target="slides/slide47.xml"/><Relationship Id="rId68" Type="http://schemas.openxmlformats.org/officeDocument/2006/relationships/slide" Target="slides/slide48.xml"/><Relationship Id="rId69" Type="http://schemas.openxmlformats.org/officeDocument/2006/relationships/slide" Target="slides/slide49.xml"/><Relationship Id="rId70" Type="http://schemas.openxmlformats.org/officeDocument/2006/relationships/slide" Target="slides/slide50.xml"/><Relationship Id="rId71" Type="http://schemas.openxmlformats.org/officeDocument/2006/relationships/slide" Target="slides/slide51.xml"/><Relationship Id="rId72" Type="http://schemas.openxmlformats.org/officeDocument/2006/relationships/slide" Target="slides/slide52.xml"/><Relationship Id="rId73" Type="http://schemas.openxmlformats.org/officeDocument/2006/relationships/slide" Target="slides/slide53.xml"/><Relationship Id="rId74" Type="http://schemas.openxmlformats.org/officeDocument/2006/relationships/slide" Target="slides/slide54.xml"/><Relationship Id="rId75" Type="http://schemas.openxmlformats.org/officeDocument/2006/relationships/slide" Target="slides/slide55.xml"/><Relationship Id="rId76" Type="http://schemas.openxmlformats.org/officeDocument/2006/relationships/slide" Target="slides/slide56.xml"/><Relationship Id="rId77" Type="http://schemas.openxmlformats.org/officeDocument/2006/relationships/slide" Target="slides/slide57.xml"/><Relationship Id="rId78" Type="http://schemas.openxmlformats.org/officeDocument/2006/relationships/slide" Target="slides/slide58.xml"/><Relationship Id="rId79" Type="http://schemas.openxmlformats.org/officeDocument/2006/relationships/slide" Target="slides/slide59.xml"/><Relationship Id="rId80" Type="http://schemas.openxmlformats.org/officeDocument/2006/relationships/slide" Target="slides/slide60.xml"/><Relationship Id="rId81" Type="http://schemas.openxmlformats.org/officeDocument/2006/relationships/slide" Target="slides/slide61.xml"/><Relationship Id="rId82" Type="http://schemas.openxmlformats.org/officeDocument/2006/relationships/slide" Target="slides/slide62.xml"/><Relationship Id="rId83" Type="http://schemas.openxmlformats.org/officeDocument/2006/relationships/slide" Target="slides/slide63.xml"/><Relationship Id="rId84" Type="http://schemas.openxmlformats.org/officeDocument/2006/relationships/slide" Target="slides/slide64.xml"/><Relationship Id="rId85" Type="http://schemas.openxmlformats.org/officeDocument/2006/relationships/slide" Target="slides/slide65.xml"/><Relationship Id="rId86" Type="http://schemas.openxmlformats.org/officeDocument/2006/relationships/slide" Target="slides/slide66.xml"/><Relationship Id="rId87" Type="http://schemas.openxmlformats.org/officeDocument/2006/relationships/slide" Target="slides/slide67.xml"/><Relationship Id="rId88" Type="http://schemas.openxmlformats.org/officeDocument/2006/relationships/slide" Target="slides/slide68.xml"/><Relationship Id="rId89" Type="http://schemas.openxmlformats.org/officeDocument/2006/relationships/slide" Target="slides/slide69.xml"/><Relationship Id="rId90" Type="http://schemas.openxmlformats.org/officeDocument/2006/relationships/slide" Target="slides/slide70.xml"/><Relationship Id="rId91" Type="http://schemas.openxmlformats.org/officeDocument/2006/relationships/slide" Target="slides/slide71.xml"/><Relationship Id="rId92" Type="http://schemas.openxmlformats.org/officeDocument/2006/relationships/slide" Target="slides/slide7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9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8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8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9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96D50539-4B4B-45EC-AA70-318520C63299}" type="slidenum"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</a:t>
            </a:fld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
</Relationships>
</file>

<file path=ppt/notesSlides/_rels/notesSlide42.xml.rels><?xml version="1.0" encoding="UTF-8"?>
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
</Relationships>
</file>

<file path=ppt/notesSlides/_rels/notesSlide43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
</Relationships>
</file>

<file path=ppt/notesSlides/_rels/notesSlide44.xml.rels><?xml version="1.0" encoding="UTF-8"?>
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
</Relationships>
</file>

<file path=ppt/notesSlides/_rels/notesSlide46.xml.rels><?xml version="1.0" encoding="UTF-8"?>
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
</Relationships>
</file>

<file path=ppt/notesSlides/_rels/notesSlide52.xml.rels><?xml version="1.0" encoding="UTF-8"?>
<Relationships xmlns="http://schemas.openxmlformats.org/package/2006/relationships"><Relationship Id="rId1" Type="http://schemas.openxmlformats.org/officeDocument/2006/relationships/slide" Target="../slides/slide52.xml"/><Relationship Id="rId2" Type="http://schemas.openxmlformats.org/officeDocument/2006/relationships/notesMaster" Target="../notesMasters/notesMaster1.xml"/>
</Relationships>
</file>

<file path=ppt/notesSlides/_rels/notesSlide53.xml.rels><?xml version="1.0" encoding="UTF-8"?>
<Relationships xmlns="http://schemas.openxmlformats.org/package/2006/relationships"><Relationship Id="rId1" Type="http://schemas.openxmlformats.org/officeDocument/2006/relationships/slide" Target="../slides/slide53.xml"/><Relationship Id="rId2" Type="http://schemas.openxmlformats.org/officeDocument/2006/relationships/notesMaster" Target="../notesMasters/notesMaster1.xml"/>
</Relationships>
</file>

<file path=ppt/notesSlides/_rels/notesSlide54.xml.rels><?xml version="1.0" encoding="UTF-8"?>
<Relationships xmlns="http://schemas.openxmlformats.org/package/2006/relationships"><Relationship Id="rId1" Type="http://schemas.openxmlformats.org/officeDocument/2006/relationships/slide" Target="../slides/slide54.xml"/><Relationship Id="rId2" Type="http://schemas.openxmlformats.org/officeDocument/2006/relationships/notesMaster" Target="../notesMasters/notesMaster1.xml"/>
</Relationships>
</file>

<file path=ppt/notesSlides/_rels/notesSlide57.xml.rels><?xml version="1.0" encoding="UTF-8"?>
<Relationships xmlns="http://schemas.openxmlformats.org/package/2006/relationships"><Relationship Id="rId1" Type="http://schemas.openxmlformats.org/officeDocument/2006/relationships/slide" Target="../slides/slide57.xml"/><Relationship Id="rId2" Type="http://schemas.openxmlformats.org/officeDocument/2006/relationships/notesMaster" Target="../notesMasters/notesMaster1.xml"/>
</Relationships>
</file>

<file path=ppt/notesSlides/_rels/notesSlide58.xml.rels><?xml version="1.0" encoding="UTF-8"?>
<Relationships xmlns="http://schemas.openxmlformats.org/package/2006/relationships"><Relationship Id="rId1" Type="http://schemas.openxmlformats.org/officeDocument/2006/relationships/slide" Target="../slides/slide58.xml"/><Relationship Id="rId2" Type="http://schemas.openxmlformats.org/officeDocument/2006/relationships/notesMaster" Target="../notesMasters/notesMaster1.xml"/>
</Relationships>
</file>

<file path=ppt/notesSlides/_rels/notesSlide59.xml.rels><?xml version="1.0" encoding="UTF-8"?>
<Relationships xmlns="http://schemas.openxmlformats.org/package/2006/relationships"><Relationship Id="rId1" Type="http://schemas.openxmlformats.org/officeDocument/2006/relationships/slide" Target="../slides/slide59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60.xml.rels><?xml version="1.0" encoding="UTF-8"?>
<Relationships xmlns="http://schemas.openxmlformats.org/package/2006/relationships"><Relationship Id="rId1" Type="http://schemas.openxmlformats.org/officeDocument/2006/relationships/slide" Target="../slides/slide60.xml"/><Relationship Id="rId2" Type="http://schemas.openxmlformats.org/officeDocument/2006/relationships/notesMaster" Target="../notesMasters/notesMaster1.xml"/>
</Relationships>
</file>

<file path=ppt/notesSlides/_rels/notesSlide61.xml.rels><?xml version="1.0" encoding="UTF-8"?>
<Relationships xmlns="http://schemas.openxmlformats.org/package/2006/relationships"><Relationship Id="rId1" Type="http://schemas.openxmlformats.org/officeDocument/2006/relationships/slide" Target="../slides/slide61.xml"/><Relationship Id="rId2" Type="http://schemas.openxmlformats.org/officeDocument/2006/relationships/notesMaster" Target="../notesMasters/notesMaster1.xml"/>
</Relationships>
</file>

<file path=ppt/notesSlides/_rels/notesSlide63.xml.rels><?xml version="1.0" encoding="UTF-8"?>
<Relationships xmlns="http://schemas.openxmlformats.org/package/2006/relationships"><Relationship Id="rId1" Type="http://schemas.openxmlformats.org/officeDocument/2006/relationships/slide" Target="../slides/slide63.xml"/><Relationship Id="rId2" Type="http://schemas.openxmlformats.org/officeDocument/2006/relationships/notesMaster" Target="../notesMasters/notesMaster1.xml"/>
</Relationships>
</file>

<file path=ppt/notesSlides/_rels/notesSlide64.xml.rels><?xml version="1.0" encoding="UTF-8"?>
<Relationships xmlns="http://schemas.openxmlformats.org/package/2006/relationships"><Relationship Id="rId1" Type="http://schemas.openxmlformats.org/officeDocument/2006/relationships/slide" Target="../slides/slide64.xml"/><Relationship Id="rId2" Type="http://schemas.openxmlformats.org/officeDocument/2006/relationships/notesMaster" Target="../notesMasters/notesMaster1.xml"/>
</Relationships>
</file>

<file path=ppt/notesSlides/_rels/notesSlide65.xml.rels><?xml version="1.0" encoding="UTF-8"?>
<Relationships xmlns="http://schemas.openxmlformats.org/package/2006/relationships"><Relationship Id="rId1" Type="http://schemas.openxmlformats.org/officeDocument/2006/relationships/slide" Target="../slides/slide65.xml"/><Relationship Id="rId2" Type="http://schemas.openxmlformats.org/officeDocument/2006/relationships/notesMaster" Target="../notesMasters/notesMaster1.xml"/>
</Relationships>
</file>

<file path=ppt/notesSlides/_rels/notesSlide69.xml.rels><?xml version="1.0" encoding="UTF-8"?>
<Relationships xmlns="http://schemas.openxmlformats.org/package/2006/relationships"><Relationship Id="rId1" Type="http://schemas.openxmlformats.org/officeDocument/2006/relationships/slide" Target="../slides/slide69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70.xml.rels><?xml version="1.0" encoding="UTF-8"?>
<Relationships xmlns="http://schemas.openxmlformats.org/package/2006/relationships"><Relationship Id="rId1" Type="http://schemas.openxmlformats.org/officeDocument/2006/relationships/slide" Target="../slides/slide70.xml"/><Relationship Id="rId2" Type="http://schemas.openxmlformats.org/officeDocument/2006/relationships/notesMaster" Target="../notesMasters/notesMaster1.xml"/>
</Relationships>
</file>

<file path=ppt/notesSlides/_rels/notesSlide71.xml.rels><?xml version="1.0" encoding="UTF-8"?>
<Relationships xmlns="http://schemas.openxmlformats.org/package/2006/relationships"><Relationship Id="rId1" Type="http://schemas.openxmlformats.org/officeDocument/2006/relationships/slide" Target="../slides/slide71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CustomShape 1"/>
          <p:cNvSpPr/>
          <p:nvPr/>
        </p:nvSpPr>
        <p:spPr>
          <a:xfrm>
            <a:off x="5180040" y="6513480"/>
            <a:ext cx="3961080" cy="34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7468C6DE-25BD-45DE-91A3-C2DEE23662BA}" type="slidenum">
              <a:rPr b="0" lang="fr-BE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&lt;numéro&gt;</a:t>
            </a:fld>
            <a:endParaRPr b="0" lang="fr-BE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8" name="PlaceHolder 2"/>
          <p:cNvSpPr>
            <a:spLocks noGrp="1"/>
          </p:cNvSpPr>
          <p:nvPr>
            <p:ph type="body"/>
          </p:nvPr>
        </p:nvSpPr>
        <p:spPr>
          <a:xfrm>
            <a:off x="914400" y="3257640"/>
            <a:ext cx="7313760" cy="3084840"/>
          </a:xfrm>
          <a:prstGeom prst="rect">
            <a:avLst/>
          </a:prstGeom>
        </p:spPr>
        <p:txBody>
          <a:bodyPr lIns="0" rIns="0" tIns="0" bIns="0"/>
          <a:p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CustomShape 1"/>
          <p:cNvSpPr/>
          <p:nvPr/>
        </p:nvSpPr>
        <p:spPr>
          <a:xfrm>
            <a:off x="685800" y="4343400"/>
            <a:ext cx="5482800" cy="411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CustomShape 1"/>
          <p:cNvSpPr/>
          <p:nvPr/>
        </p:nvSpPr>
        <p:spPr>
          <a:xfrm>
            <a:off x="685800" y="4343400"/>
            <a:ext cx="5482800" cy="411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CustomShape 1"/>
          <p:cNvSpPr/>
          <p:nvPr/>
        </p:nvSpPr>
        <p:spPr>
          <a:xfrm>
            <a:off x="685800" y="4343400"/>
            <a:ext cx="5482800" cy="411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CustomShape 1"/>
          <p:cNvSpPr/>
          <p:nvPr/>
        </p:nvSpPr>
        <p:spPr>
          <a:xfrm>
            <a:off x="755640" y="5078520"/>
            <a:ext cx="6046200" cy="4809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CustomShape 1"/>
          <p:cNvSpPr/>
          <p:nvPr/>
        </p:nvSpPr>
        <p:spPr>
          <a:xfrm>
            <a:off x="755640" y="5078520"/>
            <a:ext cx="6046200" cy="4809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CustomShape 1"/>
          <p:cNvSpPr/>
          <p:nvPr/>
        </p:nvSpPr>
        <p:spPr>
          <a:xfrm>
            <a:off x="755640" y="5078520"/>
            <a:ext cx="6046200" cy="4809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CustomShape 1"/>
          <p:cNvSpPr/>
          <p:nvPr/>
        </p:nvSpPr>
        <p:spPr>
          <a:xfrm>
            <a:off x="755640" y="5078520"/>
            <a:ext cx="6046200" cy="4809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CustomShape 1"/>
          <p:cNvSpPr/>
          <p:nvPr/>
        </p:nvSpPr>
        <p:spPr>
          <a:xfrm>
            <a:off x="755640" y="5078520"/>
            <a:ext cx="6046200" cy="4809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CustomShape 1"/>
          <p:cNvSpPr/>
          <p:nvPr/>
        </p:nvSpPr>
        <p:spPr>
          <a:xfrm>
            <a:off x="685800" y="4343400"/>
            <a:ext cx="5484240" cy="411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CustomShape 1"/>
          <p:cNvSpPr/>
          <p:nvPr/>
        </p:nvSpPr>
        <p:spPr>
          <a:xfrm>
            <a:off x="685800" y="4343400"/>
            <a:ext cx="5484240" cy="411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CustomShape 1"/>
          <p:cNvSpPr/>
          <p:nvPr/>
        </p:nvSpPr>
        <p:spPr>
          <a:xfrm>
            <a:off x="685800" y="4343400"/>
            <a:ext cx="5484240" cy="411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CustomShape 1"/>
          <p:cNvSpPr/>
          <p:nvPr/>
        </p:nvSpPr>
        <p:spPr>
          <a:xfrm>
            <a:off x="685800" y="4343400"/>
            <a:ext cx="5484240" cy="411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CustomShape 1"/>
          <p:cNvSpPr/>
          <p:nvPr/>
        </p:nvSpPr>
        <p:spPr>
          <a:xfrm>
            <a:off x="685800" y="4343400"/>
            <a:ext cx="5484240" cy="411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CustomShape 1"/>
          <p:cNvSpPr/>
          <p:nvPr/>
        </p:nvSpPr>
        <p:spPr>
          <a:xfrm>
            <a:off x="685800" y="4343400"/>
            <a:ext cx="5484240" cy="411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CustomShape 1"/>
          <p:cNvSpPr/>
          <p:nvPr/>
        </p:nvSpPr>
        <p:spPr>
          <a:xfrm>
            <a:off x="685800" y="4343400"/>
            <a:ext cx="5484240" cy="411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CustomShape 1"/>
          <p:cNvSpPr/>
          <p:nvPr/>
        </p:nvSpPr>
        <p:spPr>
          <a:xfrm>
            <a:off x="685800" y="4343400"/>
            <a:ext cx="5484240" cy="411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6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6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6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TextShape 1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6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TextShape 1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6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TextShape 1"/>
          <p:cNvSpPr txBox="1"/>
          <p:nvPr/>
        </p:nvSpPr>
        <p:spPr>
          <a:xfrm>
            <a:off x="914400" y="3257640"/>
            <a:ext cx="7315200" cy="308592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6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CustomShape 1"/>
          <p:cNvSpPr/>
          <p:nvPr/>
        </p:nvSpPr>
        <p:spPr>
          <a:xfrm>
            <a:off x="685800" y="4343400"/>
            <a:ext cx="5484240" cy="411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7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CustomShape 1"/>
          <p:cNvSpPr/>
          <p:nvPr/>
        </p:nvSpPr>
        <p:spPr>
          <a:xfrm>
            <a:off x="685800" y="4343400"/>
            <a:ext cx="5484240" cy="411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7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CustomShape 1"/>
          <p:cNvSpPr/>
          <p:nvPr/>
        </p:nvSpPr>
        <p:spPr>
          <a:xfrm>
            <a:off x="685800" y="4343400"/>
            <a:ext cx="5484240" cy="411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2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6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4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8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9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1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6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4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5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6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7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8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9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4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2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3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4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5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6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7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1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2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0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1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2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3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4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5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9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0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8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9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0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1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2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3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8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2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6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4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7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8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9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0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1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5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6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4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5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6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7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8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9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4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5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1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4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5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6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7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8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2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3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1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9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2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3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4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5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6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1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2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0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1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2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3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4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5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0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1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38.xml"/><Relationship Id="rId8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4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56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67.xml"/><Relationship Id="rId13" Type="http://schemas.openxmlformats.org/officeDocument/2006/relationships/slideLayout" Target="../slideLayouts/slideLayout168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4.xml"/><Relationship Id="rId8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79.xml"/><Relationship Id="rId13" Type="http://schemas.openxmlformats.org/officeDocument/2006/relationships/slideLayout" Target="../slideLayouts/slideLayout180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6.xml"/><Relationship Id="rId8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0.xml"/><Relationship Id="rId12" Type="http://schemas.openxmlformats.org/officeDocument/2006/relationships/slideLayout" Target="../slideLayouts/slideLayout191.xml"/><Relationship Id="rId13" Type="http://schemas.openxmlformats.org/officeDocument/2006/relationships/slideLayout" Target="../slideLayouts/slideLayout192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198.xml"/><Relationship Id="rId8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2.xml"/><Relationship Id="rId12" Type="http://schemas.openxmlformats.org/officeDocument/2006/relationships/slideLayout" Target="../slideLayouts/slideLayout203.xml"/><Relationship Id="rId13" Type="http://schemas.openxmlformats.org/officeDocument/2006/relationships/slideLayout" Target="../slideLayouts/slideLayout204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205.xml"/><Relationship Id="rId3" Type="http://schemas.openxmlformats.org/officeDocument/2006/relationships/slideLayout" Target="../slideLayouts/slideLayout206.xml"/><Relationship Id="rId4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208.xml"/><Relationship Id="rId6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210.xml"/><Relationship Id="rId8" Type="http://schemas.openxmlformats.org/officeDocument/2006/relationships/slideLayout" Target="../slideLayouts/slideLayout211.xml"/><Relationship Id="rId9" Type="http://schemas.openxmlformats.org/officeDocument/2006/relationships/slideLayout" Target="../slideLayouts/slideLayout212.xml"/><Relationship Id="rId10" Type="http://schemas.openxmlformats.org/officeDocument/2006/relationships/slideLayout" Target="../slideLayouts/slideLayout213.xml"/><Relationship Id="rId11" Type="http://schemas.openxmlformats.org/officeDocument/2006/relationships/slideLayout" Target="../slideLayouts/slideLayout214.xml"/><Relationship Id="rId12" Type="http://schemas.openxmlformats.org/officeDocument/2006/relationships/slideLayout" Target="../slideLayouts/slideLayout215.xml"/><Relationship Id="rId13" Type="http://schemas.openxmlformats.org/officeDocument/2006/relationships/slideLayout" Target="../slideLayouts/slideLayout216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CustomShape 1" hidden="1"/>
          <p:cNvSpPr/>
          <p:nvPr/>
        </p:nvSpPr>
        <p:spPr>
          <a:xfrm>
            <a:off x="1143000" y="3048120"/>
            <a:ext cx="4569840" cy="30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1" name="PlaceHolder 2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2" name="PlaceHolder 3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0" name="PlaceHolder 2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0400" cy="15249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CustomShape 1" hidden="1"/>
          <p:cNvSpPr/>
          <p:nvPr/>
        </p:nvSpPr>
        <p:spPr>
          <a:xfrm>
            <a:off x="1143000" y="3048120"/>
            <a:ext cx="4569840" cy="30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8" name="PlaceHolder 2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9" name="PlaceHolder 3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1.xml"/><Relationship Id="rId2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7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1.xml"/><Relationship Id="rId2" Type="http://schemas.openxmlformats.org/officeDocument/2006/relationships/notesSlide" Target="../notesSlides/notesSlide42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5.xml"/><Relationship Id="rId2" Type="http://schemas.openxmlformats.org/officeDocument/2006/relationships/notesSlide" Target="../notesSlides/notesSlide4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5.xml"/><Relationship Id="rId2" Type="http://schemas.openxmlformats.org/officeDocument/2006/relationships/notesSlide" Target="../notesSlides/notesSlide44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1.xml"/><Relationship Id="rId2" Type="http://schemas.openxmlformats.org/officeDocument/2006/relationships/notesSlide" Target="../notesSlides/notesSlide46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21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09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2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3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1.xml"/><Relationship Id="rId2" Type="http://schemas.openxmlformats.org/officeDocument/2006/relationships/notesSlide" Target="../notesSlides/notesSlide52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1.xml"/><Relationship Id="rId2" Type="http://schemas.openxmlformats.org/officeDocument/2006/relationships/notesSlide" Target="../notesSlides/notesSlide5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1.xml"/><Relationship Id="rId2" Type="http://schemas.openxmlformats.org/officeDocument/2006/relationships/notesSlide" Target="../notesSlides/notesSlide54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image" Target="../media/image9.gif"/><Relationship Id="rId2" Type="http://schemas.openxmlformats.org/officeDocument/2006/relationships/slideLayout" Target="../slideLayouts/slideLayout109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7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8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0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1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45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3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4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5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7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49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5.xml"/><Relationship Id="rId2" Type="http://schemas.openxmlformats.org/officeDocument/2006/relationships/notesSlide" Target="../notesSlides/notesSlide6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5.xml"/><Relationship Id="rId2" Type="http://schemas.openxmlformats.org/officeDocument/2006/relationships/notesSlide" Target="../notesSlides/notesSlide70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5.xml"/><Relationship Id="rId2" Type="http://schemas.openxmlformats.org/officeDocument/2006/relationships/notesSlide" Target="../notesSlides/notesSlide71.xml"/>
</Relationships>
</file>

<file path=ppt/slides/_rels/slide72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CustomShape 1"/>
          <p:cNvSpPr/>
          <p:nvPr/>
        </p:nvSpPr>
        <p:spPr>
          <a:xfrm>
            <a:off x="1505160" y="5329080"/>
            <a:ext cx="3823920" cy="264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du 15 octobre 2023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28° dimanche 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Année A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CustomShape 1"/>
          <p:cNvSpPr/>
          <p:nvPr/>
        </p:nvSpPr>
        <p:spPr>
          <a:xfrm>
            <a:off x="3336840" y="3714840"/>
            <a:ext cx="18432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9" name="CustomShape 2"/>
          <p:cNvSpPr/>
          <p:nvPr/>
        </p:nvSpPr>
        <p:spPr>
          <a:xfrm>
            <a:off x="0" y="1619280"/>
            <a:ext cx="6858000" cy="6430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Refrain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Chantez, priez, célébrez le Seigneur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Dieu nous accueille,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peuple du monde.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Chantez, priez, célébrez Son Nom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Dieu nous accueille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dans sa maison.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   </a:t>
            </a: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Couplet 2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Il sauva Noé du déluge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Éternel est son amour. 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L’arc-en-ciel en signe d’alliance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Éternel est son amour.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CustomShape 1"/>
          <p:cNvSpPr/>
          <p:nvPr/>
        </p:nvSpPr>
        <p:spPr>
          <a:xfrm>
            <a:off x="0" y="214200"/>
            <a:ext cx="6858000" cy="7345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38040" algn="ctr">
              <a:lnSpc>
                <a:spcPct val="90000"/>
              </a:lnSpc>
              <a:spcBef>
                <a:spcPts val="69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 algn="ctr">
              <a:lnSpc>
                <a:spcPct val="90000"/>
              </a:lnSpc>
              <a:spcBef>
                <a:spcPts val="697"/>
              </a:spcBef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Refrain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 algn="ctr">
              <a:lnSpc>
                <a:spcPct val="9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Chantez, priez, célébrez le Seigneur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 algn="ctr">
              <a:lnSpc>
                <a:spcPct val="9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Dieu nous accueille,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 algn="ctr">
              <a:lnSpc>
                <a:spcPct val="9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peuple du monde.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 algn="ctr">
              <a:lnSpc>
                <a:spcPct val="9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Chantez, priez, célébrez Son Nom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 algn="ctr">
              <a:lnSpc>
                <a:spcPct val="9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Dieu nous accueille dans sa maison.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 algn="ctr">
              <a:lnSpc>
                <a:spcPct val="90000"/>
              </a:lnSpc>
              <a:spcBef>
                <a:spcPts val="598"/>
              </a:spcBef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 algn="ctr">
              <a:lnSpc>
                <a:spcPct val="90000"/>
              </a:lnSpc>
              <a:spcBef>
                <a:spcPts val="598"/>
              </a:spcBef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Couplet 3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 algn="ctr">
              <a:lnSpc>
                <a:spcPct val="9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D’Abraham, Il fit un grand peuple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 algn="ctr">
              <a:lnSpc>
                <a:spcPct val="9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Eternel est son amour.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 algn="ctr">
              <a:lnSpc>
                <a:spcPct val="9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Par milliers fut sa descendance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 algn="ctr">
              <a:lnSpc>
                <a:spcPct val="9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Eternel est son amour.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>
              <a:lnSpc>
                <a:spcPct val="90000"/>
              </a:lnSpc>
              <a:spcBef>
                <a:spcPts val="598"/>
              </a:spcBef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>
              <a:lnSpc>
                <a:spcPct val="9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     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>
              <a:lnSpc>
                <a:spcPct val="9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           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CustomShape 1"/>
          <p:cNvSpPr/>
          <p:nvPr/>
        </p:nvSpPr>
        <p:spPr>
          <a:xfrm>
            <a:off x="0" y="214200"/>
            <a:ext cx="6858000" cy="7345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38040" algn="ctr">
              <a:lnSpc>
                <a:spcPct val="90000"/>
              </a:lnSpc>
              <a:spcBef>
                <a:spcPts val="69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 algn="ctr">
              <a:lnSpc>
                <a:spcPct val="90000"/>
              </a:lnSpc>
              <a:spcBef>
                <a:spcPts val="598"/>
              </a:spcBef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Refrain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 algn="ctr">
              <a:lnSpc>
                <a:spcPct val="9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Chantez, priez, célébrez le Seigneur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 algn="ctr">
              <a:lnSpc>
                <a:spcPct val="9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Dieu nous accueille,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 algn="ctr">
              <a:lnSpc>
                <a:spcPct val="9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peuple du monde.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 algn="ctr">
              <a:lnSpc>
                <a:spcPct val="9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Chantez, priez, célébrez Son Nom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 algn="ctr">
              <a:lnSpc>
                <a:spcPct val="9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Dieu nous accueille dans sa maison.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 algn="ctr">
              <a:lnSpc>
                <a:spcPct val="90000"/>
              </a:lnSpc>
              <a:spcBef>
                <a:spcPts val="598"/>
              </a:spcBef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 algn="ctr">
              <a:lnSpc>
                <a:spcPct val="90000"/>
              </a:lnSpc>
              <a:spcBef>
                <a:spcPts val="598"/>
              </a:spcBef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Couplet 4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 algn="ctr">
              <a:lnSpc>
                <a:spcPct val="9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Il perçut le cri de son peuple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 algn="ctr">
              <a:lnSpc>
                <a:spcPct val="9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Eternel est son amour.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 algn="ctr">
              <a:lnSpc>
                <a:spcPct val="9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 mena en terre promise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 algn="ctr">
              <a:lnSpc>
                <a:spcPct val="9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Eternel est son amour.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>
              <a:lnSpc>
                <a:spcPct val="90000"/>
              </a:lnSpc>
              <a:spcBef>
                <a:spcPts val="598"/>
              </a:spcBef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>
              <a:lnSpc>
                <a:spcPct val="9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           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CustomShape 1"/>
          <p:cNvSpPr/>
          <p:nvPr/>
        </p:nvSpPr>
        <p:spPr>
          <a:xfrm>
            <a:off x="368280" y="2124000"/>
            <a:ext cx="6117840" cy="453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13" name="CustomShape 2"/>
          <p:cNvSpPr/>
          <p:nvPr/>
        </p:nvSpPr>
        <p:spPr>
          <a:xfrm>
            <a:off x="404640" y="2268360"/>
            <a:ext cx="6046560" cy="1569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4" name="CustomShape 3"/>
          <p:cNvSpPr/>
          <p:nvPr/>
        </p:nvSpPr>
        <p:spPr>
          <a:xfrm>
            <a:off x="765000" y="2124000"/>
            <a:ext cx="5325840" cy="2680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5" name="CustomShape 4"/>
          <p:cNvSpPr/>
          <p:nvPr/>
        </p:nvSpPr>
        <p:spPr>
          <a:xfrm>
            <a:off x="525600" y="2124000"/>
            <a:ext cx="5801760" cy="3237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6" name="CustomShape 5"/>
          <p:cNvSpPr/>
          <p:nvPr/>
        </p:nvSpPr>
        <p:spPr>
          <a:xfrm>
            <a:off x="331920" y="1692360"/>
            <a:ext cx="6189120" cy="3793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7" name="CustomShape 6"/>
          <p:cNvSpPr/>
          <p:nvPr/>
        </p:nvSpPr>
        <p:spPr>
          <a:xfrm>
            <a:off x="285840" y="287280"/>
            <a:ext cx="6336720" cy="827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Seigneur, prends pitié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Messe avec des familles</a:t>
            </a: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Patrick Richard</a:t>
            </a:r>
            <a:endParaRPr b="0" lang="fr-BE" sz="1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Ô Seigneur notre ami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appelles au bonheur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Ô Seigneur notre ami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connais notre cœur 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nos manques d'amour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nos manques de foi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Seigneur, Seigneur,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prends pitié.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SEIGNEUR, SEIGNEUR,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PRENDS PITIÉ.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CustomShape 1"/>
          <p:cNvSpPr/>
          <p:nvPr/>
        </p:nvSpPr>
        <p:spPr>
          <a:xfrm>
            <a:off x="368280" y="2124000"/>
            <a:ext cx="6117840" cy="453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19" name="CustomShape 2"/>
          <p:cNvSpPr/>
          <p:nvPr/>
        </p:nvSpPr>
        <p:spPr>
          <a:xfrm>
            <a:off x="404640" y="2268360"/>
            <a:ext cx="6046560" cy="1569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0" name="CustomShape 3"/>
          <p:cNvSpPr/>
          <p:nvPr/>
        </p:nvSpPr>
        <p:spPr>
          <a:xfrm>
            <a:off x="765000" y="2124000"/>
            <a:ext cx="5325840" cy="2680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1" name="CustomShape 4"/>
          <p:cNvSpPr/>
          <p:nvPr/>
        </p:nvSpPr>
        <p:spPr>
          <a:xfrm>
            <a:off x="525600" y="2124000"/>
            <a:ext cx="5801760" cy="3237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2" name="CustomShape 5"/>
          <p:cNvSpPr/>
          <p:nvPr/>
        </p:nvSpPr>
        <p:spPr>
          <a:xfrm>
            <a:off x="331920" y="1692360"/>
            <a:ext cx="6189120" cy="3793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3" name="CustomShape 6"/>
          <p:cNvSpPr/>
          <p:nvPr/>
        </p:nvSpPr>
        <p:spPr>
          <a:xfrm>
            <a:off x="285840" y="287280"/>
            <a:ext cx="6336720" cy="827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Toi le Christ, Toi qui viens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ceux qui sont tombés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viens tendre la main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jamais condamner !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nos méchancetés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pour tous nos faux-pas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Ô Christ, Ô Christ,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prends pitié.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Ô CHRIST, Ô CHRIST,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PRENDS PITIÉ.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CustomShape 1"/>
          <p:cNvSpPr/>
          <p:nvPr/>
        </p:nvSpPr>
        <p:spPr>
          <a:xfrm>
            <a:off x="368280" y="2124000"/>
            <a:ext cx="6117840" cy="453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25" name="CustomShape 2"/>
          <p:cNvSpPr/>
          <p:nvPr/>
        </p:nvSpPr>
        <p:spPr>
          <a:xfrm>
            <a:off x="404640" y="2268360"/>
            <a:ext cx="6046560" cy="1569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6" name="CustomShape 3"/>
          <p:cNvSpPr/>
          <p:nvPr/>
        </p:nvSpPr>
        <p:spPr>
          <a:xfrm>
            <a:off x="765000" y="2124000"/>
            <a:ext cx="5325840" cy="2680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7" name="CustomShape 4"/>
          <p:cNvSpPr/>
          <p:nvPr/>
        </p:nvSpPr>
        <p:spPr>
          <a:xfrm>
            <a:off x="525600" y="2124000"/>
            <a:ext cx="5801760" cy="3237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8" name="CustomShape 5"/>
          <p:cNvSpPr/>
          <p:nvPr/>
        </p:nvSpPr>
        <p:spPr>
          <a:xfrm>
            <a:off x="331920" y="1692360"/>
            <a:ext cx="6189120" cy="3793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9" name="CustomShape 6"/>
          <p:cNvSpPr/>
          <p:nvPr/>
        </p:nvSpPr>
        <p:spPr>
          <a:xfrm>
            <a:off x="285840" y="287280"/>
            <a:ext cx="6336720" cy="827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3.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Ô Seigneur de la vie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veux nous envoyer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Dans le vent de l'Esprit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semer l'amitié !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Viens éloigner le mal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Effacer nos péchés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Seigneur, Seigneur,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prends pitié.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SEIGNEUR, SEIGNEUR,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PRENDS PITIÉ.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CustomShape 1"/>
          <p:cNvSpPr/>
          <p:nvPr/>
        </p:nvSpPr>
        <p:spPr>
          <a:xfrm>
            <a:off x="-27000" y="252360"/>
            <a:ext cx="6982920" cy="865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 à Dieu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(Patrick Richard)</a:t>
            </a:r>
            <a:br/>
            <a:br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 à Dieu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 plus haut des cieux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 paix sur la terre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aux hommes qu’il aime!</a:t>
            </a:r>
            <a:br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 plus haut des cieux.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Gloire, Gloire, Gloire à Dieu!</a:t>
            </a:r>
            <a:br/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1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 te louons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 te bénissons.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 t’adorons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 te glorifions</a:t>
            </a:r>
            <a:br/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 nous te rendons grâce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 ton immense Gloire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CustomShape 1"/>
          <p:cNvSpPr/>
          <p:nvPr/>
        </p:nvSpPr>
        <p:spPr>
          <a:xfrm>
            <a:off x="-27000" y="252360"/>
            <a:ext cx="6982920" cy="831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 à Dieu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 plus haut des cieux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 paix sur la terre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aux hommes qu’il aime!</a:t>
            </a:r>
            <a:br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 plus haut des cieux.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Gloire, Gloire, Gloire à Dieu!</a:t>
            </a:r>
            <a:br/>
            <a:br/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2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Seigneur Dieu le père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tout puissant,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Seigneur fils unique,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Jésus Christ,</a:t>
            </a:r>
            <a:br/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Seigneur agneau de Dieu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 Fils du Père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2" name="Image 1" descr=""/>
          <p:cNvPicPr/>
          <p:nvPr/>
        </p:nvPicPr>
        <p:blipFill>
          <a:blip r:embed="rId1"/>
          <a:srcRect l="44018" t="0" r="0" b="0"/>
          <a:stretch/>
        </p:blipFill>
        <p:spPr>
          <a:xfrm>
            <a:off x="-37080" y="-18000"/>
            <a:ext cx="6895080" cy="923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CustomShape 1"/>
          <p:cNvSpPr/>
          <p:nvPr/>
        </p:nvSpPr>
        <p:spPr>
          <a:xfrm>
            <a:off x="1440" y="511200"/>
            <a:ext cx="6982920" cy="737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br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 plus haut des cieux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 paix sur la terre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aux hommes qu’il aime!</a:t>
            </a:r>
            <a:br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 plus haut des cieux.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Gloire, Gloire, Gloire à Dieu!</a:t>
            </a:r>
            <a:br/>
            <a:br/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3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Toi qui enlève les tous les péchés,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Sauve-nous du mal, prends pitié,</a:t>
            </a:r>
            <a:br/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Assis auprès du Père,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Écoute nos prières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CustomShape 1"/>
          <p:cNvSpPr/>
          <p:nvPr/>
        </p:nvSpPr>
        <p:spPr>
          <a:xfrm>
            <a:off x="-27000" y="252360"/>
            <a:ext cx="6982920" cy="831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 plus haut des cieux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 paix sur la terre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aux hommes qu’il aime!</a:t>
            </a:r>
            <a:br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 plus haut des cieux.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Gloire, Gloire, Gloire à Dieu!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4.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Car toi seul es Saint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 Seigneur,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toi seul es le très haut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Jésus-Christ,</a:t>
            </a:r>
            <a:br/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Avec le Saint Esprit,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Dans la gloire du Père.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1" dur="indefinite" restart="never" nodeType="tmRoot">
          <p:childTnLst>
            <p:seq>
              <p:cTn id="4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CustomShape 1"/>
          <p:cNvSpPr/>
          <p:nvPr/>
        </p:nvSpPr>
        <p:spPr>
          <a:xfrm>
            <a:off x="0" y="2376360"/>
            <a:ext cx="6982920" cy="502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 plus haut des cieux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 paix sur la terre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aux hommes qu’il aime!</a:t>
            </a:r>
            <a:br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 plus haut des cieux.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Gloire, Gloire, Gloire à Dieu!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3" dur="indefinite" restart="never" nodeType="tmRoot">
          <p:childTnLst>
            <p:seq>
              <p:cTn id="4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CustomShape 1"/>
          <p:cNvSpPr/>
          <p:nvPr/>
        </p:nvSpPr>
        <p:spPr>
          <a:xfrm>
            <a:off x="0" y="432000"/>
            <a:ext cx="6856560" cy="194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164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Psaume 22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561"/>
              </a:spcBef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561"/>
              </a:spcBef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J’habiterai la maison du Seigneur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561"/>
              </a:spcBef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la durée de mes jours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561"/>
              </a:spcBef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561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1. Le Seigneur est mon berger: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561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je ne manque de rien.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561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Sur des prés d’herbe fraîche,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561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me fait reposer.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561"/>
              </a:spcBef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561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2. Il me mène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561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vers les eaux tranquilles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561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me fait revivre;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561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me conduit par le juste chemin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561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l’honneur de son nom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CustomShape 1"/>
          <p:cNvSpPr/>
          <p:nvPr/>
        </p:nvSpPr>
        <p:spPr>
          <a:xfrm>
            <a:off x="0" y="432000"/>
            <a:ext cx="6856560" cy="194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1640" algn="ctr">
              <a:lnSpc>
                <a:spcPct val="100000"/>
              </a:lnSpc>
              <a:spcBef>
                <a:spcPts val="561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561"/>
              </a:spcBef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J’habiterai la maison du Seigneur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561"/>
              </a:spcBef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la durée de mes jours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561"/>
              </a:spcBef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561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3. Si je traverse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561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les ravins de la mort,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561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je ne crains aucun mal,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561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car tu es avec moi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561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ton bâton me guide et me rassure.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561"/>
              </a:spcBef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561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4. Tu prépares la table pour moi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561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devant mes ennemis;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561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tu répands le parfum sur ma tête,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561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ma coupe est débordante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CustomShape 1"/>
          <p:cNvSpPr/>
          <p:nvPr/>
        </p:nvSpPr>
        <p:spPr>
          <a:xfrm>
            <a:off x="0" y="432000"/>
            <a:ext cx="6856560" cy="194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1640" algn="ctr">
              <a:lnSpc>
                <a:spcPct val="100000"/>
              </a:lnSpc>
              <a:spcBef>
                <a:spcPts val="561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561"/>
              </a:spcBef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J’habiterai la maison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561"/>
              </a:spcBef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du Seigneur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561"/>
              </a:spcBef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la durée de mes jours 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561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561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561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5. Grâce et bonheur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561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m’accompagnent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561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 les jours de ma vie ;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561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j’habiterai la maison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561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du Seigneur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561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la durée de mes jours.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CustomShape 1"/>
          <p:cNvSpPr/>
          <p:nvPr/>
        </p:nvSpPr>
        <p:spPr>
          <a:xfrm>
            <a:off x="368280" y="2124000"/>
            <a:ext cx="612000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39" name="CustomShape 2"/>
          <p:cNvSpPr/>
          <p:nvPr/>
        </p:nvSpPr>
        <p:spPr>
          <a:xfrm>
            <a:off x="404640" y="2268360"/>
            <a:ext cx="6046920" cy="149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0" name="CustomShape 3"/>
          <p:cNvSpPr/>
          <p:nvPr/>
        </p:nvSpPr>
        <p:spPr>
          <a:xfrm>
            <a:off x="765000" y="2124000"/>
            <a:ext cx="5326200" cy="252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1" name="CustomShape 4"/>
          <p:cNvSpPr/>
          <p:nvPr/>
        </p:nvSpPr>
        <p:spPr>
          <a:xfrm>
            <a:off x="0" y="971640"/>
            <a:ext cx="683892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CustomShape 1"/>
          <p:cNvSpPr/>
          <p:nvPr/>
        </p:nvSpPr>
        <p:spPr>
          <a:xfrm>
            <a:off x="368280" y="2124000"/>
            <a:ext cx="6119280" cy="45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43" name="CustomShape 2"/>
          <p:cNvSpPr/>
          <p:nvPr/>
        </p:nvSpPr>
        <p:spPr>
          <a:xfrm>
            <a:off x="404640" y="2268360"/>
            <a:ext cx="6046560" cy="1569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4" name="CustomShape 3"/>
          <p:cNvSpPr/>
          <p:nvPr/>
        </p:nvSpPr>
        <p:spPr>
          <a:xfrm>
            <a:off x="765000" y="2124000"/>
            <a:ext cx="5325840" cy="2682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5" name="CustomShape 4"/>
          <p:cNvSpPr/>
          <p:nvPr/>
        </p:nvSpPr>
        <p:spPr>
          <a:xfrm>
            <a:off x="525600" y="2124000"/>
            <a:ext cx="5803200" cy="3238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6" name="CustomShape 5"/>
          <p:cNvSpPr/>
          <p:nvPr/>
        </p:nvSpPr>
        <p:spPr>
          <a:xfrm>
            <a:off x="331920" y="1692360"/>
            <a:ext cx="6190560" cy="3794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7" name="CustomShape 6"/>
          <p:cNvSpPr/>
          <p:nvPr/>
        </p:nvSpPr>
        <p:spPr>
          <a:xfrm>
            <a:off x="698400" y="-395280"/>
            <a:ext cx="5134680" cy="910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br/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Alléluia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Messe avec des familles – Patrick Richard)</a:t>
            </a: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ALLÉLUIA, ALLÉLUIA,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ALLÉLUIA, ALLÉLUIA.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Louez le Seigneur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Béni soit son nom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Sa Parole écrit le Livre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du bonheur.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Louez le Seigneur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Acclamez son nom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Son Amour écrit le Livre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du bonheur.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5" dur="indefinite" restart="never" nodeType="tmRoot">
          <p:childTnLst>
            <p:seq>
              <p:cTn id="5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8" name="Image 2" descr=""/>
          <p:cNvPicPr/>
          <p:nvPr/>
        </p:nvPicPr>
        <p:blipFill>
          <a:blip r:embed="rId1"/>
          <a:stretch/>
        </p:blipFill>
        <p:spPr>
          <a:xfrm>
            <a:off x="-387360" y="1908000"/>
            <a:ext cx="7775640" cy="3598920"/>
          </a:xfrm>
          <a:prstGeom prst="rect">
            <a:avLst/>
          </a:prstGeom>
          <a:ln>
            <a:noFill/>
          </a:ln>
        </p:spPr>
      </p:pic>
      <p:pic>
        <p:nvPicPr>
          <p:cNvPr id="749" name="Image 3" descr=""/>
          <p:cNvPicPr/>
          <p:nvPr/>
        </p:nvPicPr>
        <p:blipFill>
          <a:blip r:embed="rId2"/>
          <a:stretch/>
        </p:blipFill>
        <p:spPr>
          <a:xfrm>
            <a:off x="1523880" y="5580000"/>
            <a:ext cx="3808440" cy="3351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CustomShape 1"/>
          <p:cNvSpPr/>
          <p:nvPr/>
        </p:nvSpPr>
        <p:spPr>
          <a:xfrm>
            <a:off x="368280" y="2124000"/>
            <a:ext cx="612000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94" name="CustomShape 2"/>
          <p:cNvSpPr/>
          <p:nvPr/>
        </p:nvSpPr>
        <p:spPr>
          <a:xfrm>
            <a:off x="404640" y="2268360"/>
            <a:ext cx="6046920" cy="149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5" name="CustomShape 3"/>
          <p:cNvSpPr/>
          <p:nvPr/>
        </p:nvSpPr>
        <p:spPr>
          <a:xfrm>
            <a:off x="765000" y="2124000"/>
            <a:ext cx="5326200" cy="252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6" name="CustomShape 4"/>
          <p:cNvSpPr/>
          <p:nvPr/>
        </p:nvSpPr>
        <p:spPr>
          <a:xfrm>
            <a:off x="525600" y="2124000"/>
            <a:ext cx="5803920" cy="304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7" name="CustomShape 5"/>
          <p:cNvSpPr/>
          <p:nvPr/>
        </p:nvSpPr>
        <p:spPr>
          <a:xfrm>
            <a:off x="331920" y="1692360"/>
            <a:ext cx="6191280" cy="356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CustomShape 1"/>
          <p:cNvSpPr/>
          <p:nvPr/>
        </p:nvSpPr>
        <p:spPr>
          <a:xfrm>
            <a:off x="3336840" y="4344840"/>
            <a:ext cx="18288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51" name="CustomShape 2"/>
          <p:cNvSpPr/>
          <p:nvPr/>
        </p:nvSpPr>
        <p:spPr>
          <a:xfrm>
            <a:off x="260280" y="540000"/>
            <a:ext cx="6330960" cy="850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« SYMBOLE  DES  APOTRES »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Je crois en Dieu, le Père tout-puissant,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Créateur du ciel et de la terre.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en Jésus Christ, son fils unique,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notre Seigneur,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qui a été conçu du Saint Esprit,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est né de la Vierge Marie,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 souffert sous Ponce Pilate,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 été crucifié, est mort et a été enseveli,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est descendu aux enfers,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troisième jour est ressuscité des morts,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est monté aux cieux,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est assis à la droite de Dieu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Père tout-puissant,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d’où il viendra juger les vivants et les morts.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Je crois en l’Esprit Saint,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sainte Eglise catholique,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communion des saints,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rémission des péchés,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résurrection de la chair,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vie éternelle.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1" dur="indefinite" restart="never" nodeType="tmRoot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63" dur="indefinite" restart="never" nodeType="tmRoot">
          <p:childTnLst>
            <p:seq>
              <p:cTn id="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CustomShape 1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53" name="CustomShape 2"/>
          <p:cNvSpPr/>
          <p:nvPr/>
        </p:nvSpPr>
        <p:spPr>
          <a:xfrm>
            <a:off x="72000" y="216000"/>
            <a:ext cx="6694560" cy="856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128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 </a:t>
            </a: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Intentions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Que cette prière,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Faite pour nos frères,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Trouve auprès de Toi,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Seigneur,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Place dans Ton cœur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5" dur="indefinite" restart="never" nodeType="tmRoot">
          <p:childTnLst>
            <p:seq>
              <p:cTn id="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67" dur="indefinite" restart="never" nodeType="tmRoot">
          <p:childTnLst>
            <p:seq>
              <p:cTn id="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CustomShape 1"/>
          <p:cNvSpPr/>
          <p:nvPr/>
        </p:nvSpPr>
        <p:spPr>
          <a:xfrm>
            <a:off x="71280" y="287280"/>
            <a:ext cx="6696360" cy="6278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5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Accueille notre offrande aujourd’hui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</a:pP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ACCUEILLE NOTRE</a:t>
            </a:r>
            <a:br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OFFRANDE AUJOURD’HUI :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 CHANT DE NOS MÉTIERS,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LES CRIS DE NOS CITÉS,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 PAIN DU MONDE ET TOUS SES FRUITS,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 VIN DES JOIES PARTAGÉES!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9" dur="indefinite" restart="never" nodeType="tmRoot">
          <p:childTnLst>
            <p:seq>
              <p:cTn id="7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CustomShape 1"/>
          <p:cNvSpPr/>
          <p:nvPr/>
        </p:nvSpPr>
        <p:spPr>
          <a:xfrm>
            <a:off x="71280" y="287280"/>
            <a:ext cx="6696360" cy="6278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50000"/>
              </a:lnSpc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1.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Ce que nos mains ont façonné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Sur tous les lieux de nos labeurs,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Nous le portons vers toi, Seigneur,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Tu es Celui qui nous a faits.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1" dur="indefinite" restart="never" nodeType="tmRoot">
          <p:childTnLst>
            <p:seq>
              <p:cTn id="7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CustomShape 1"/>
          <p:cNvSpPr/>
          <p:nvPr/>
        </p:nvSpPr>
        <p:spPr>
          <a:xfrm>
            <a:off x="71280" y="287280"/>
            <a:ext cx="6696360" cy="6278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50000"/>
              </a:lnSpc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ACCUEILLE NOTRE</a:t>
            </a:r>
            <a:br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OFFRANDE AUJOURD’HUI :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 CHANT DE NOS MÉTIERS,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LES CRIS DE NOS CITÉS,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 PAIN DU MONDE ET TOUS SES FRUITS,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 VIN DES JOIES PARTAGÉES!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3" dur="indefinite" restart="never" nodeType="tmRoot">
          <p:childTnLst>
            <p:seq>
              <p:cTn id="7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CustomShape 1"/>
          <p:cNvSpPr/>
          <p:nvPr/>
        </p:nvSpPr>
        <p:spPr>
          <a:xfrm>
            <a:off x="71280" y="287280"/>
            <a:ext cx="6696360" cy="6278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5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2.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Ce que nos cœurs ont inventé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Pour que des hommes soient debout,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Nous le confions à ton amour,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Tu es Celui qui nous recrée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5" dur="indefinite" restart="never" nodeType="tmRoot">
          <p:childTnLst>
            <p:seq>
              <p:cTn id="7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CustomShape 1"/>
          <p:cNvSpPr/>
          <p:nvPr/>
        </p:nvSpPr>
        <p:spPr>
          <a:xfrm>
            <a:off x="71280" y="287280"/>
            <a:ext cx="6696360" cy="6278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5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ACCUEILLE NOTRE</a:t>
            </a:r>
            <a:br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OFFRANDE AUJOURD’HUI :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 CHANT DE NOS MÉTIERS,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LES CRIS DE NOS CITÉS,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 PAIN DU MONDE ET TOUS SES FRUITS,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 VIN DES JOIES PARTAGÉES!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7" dur="indefinite" restart="never" nodeType="tmRoot">
          <p:childTnLst>
            <p:seq>
              <p:cTn id="7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8" name="Image 2" descr=""/>
          <p:cNvPicPr/>
          <p:nvPr/>
        </p:nvPicPr>
        <p:blipFill>
          <a:blip r:embed="rId1"/>
          <a:stretch/>
        </p:blipFill>
        <p:spPr>
          <a:xfrm>
            <a:off x="-387360" y="1908000"/>
            <a:ext cx="7775640" cy="3598920"/>
          </a:xfrm>
          <a:prstGeom prst="rect">
            <a:avLst/>
          </a:prstGeom>
          <a:ln>
            <a:noFill/>
          </a:ln>
        </p:spPr>
      </p:pic>
      <p:pic>
        <p:nvPicPr>
          <p:cNvPr id="699" name="Image 3" descr=""/>
          <p:cNvPicPr/>
          <p:nvPr/>
        </p:nvPicPr>
        <p:blipFill>
          <a:blip r:embed="rId2"/>
          <a:stretch/>
        </p:blipFill>
        <p:spPr>
          <a:xfrm>
            <a:off x="1523880" y="5580000"/>
            <a:ext cx="3808440" cy="3351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CustomShape 1"/>
          <p:cNvSpPr/>
          <p:nvPr/>
        </p:nvSpPr>
        <p:spPr>
          <a:xfrm>
            <a:off x="368280" y="2124000"/>
            <a:ext cx="612000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60" name="CustomShape 2"/>
          <p:cNvSpPr/>
          <p:nvPr/>
        </p:nvSpPr>
        <p:spPr>
          <a:xfrm>
            <a:off x="404640" y="2268360"/>
            <a:ext cx="6046920" cy="149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1" name="CustomShape 3"/>
          <p:cNvSpPr/>
          <p:nvPr/>
        </p:nvSpPr>
        <p:spPr>
          <a:xfrm>
            <a:off x="765000" y="2124000"/>
            <a:ext cx="5326200" cy="252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2" name="CustomShape 4"/>
          <p:cNvSpPr/>
          <p:nvPr/>
        </p:nvSpPr>
        <p:spPr>
          <a:xfrm>
            <a:off x="525600" y="2124000"/>
            <a:ext cx="5803920" cy="304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3" name="CustomShape 5"/>
          <p:cNvSpPr/>
          <p:nvPr/>
        </p:nvSpPr>
        <p:spPr>
          <a:xfrm>
            <a:off x="331920" y="1692360"/>
            <a:ext cx="6191280" cy="356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9" dur="indefinite" restart="never" nodeType="tmRoot">
          <p:childTnLst>
            <p:seq>
              <p:cTn id="8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81" dur="indefinite" restart="never" nodeType="tmRoot">
          <p:childTnLst>
            <p:seq>
              <p:cTn id="8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CustomShape 1"/>
          <p:cNvSpPr/>
          <p:nvPr/>
        </p:nvSpPr>
        <p:spPr>
          <a:xfrm>
            <a:off x="287280" y="357480"/>
            <a:ext cx="6451200" cy="813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SAINT LE SEIGNEUR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(Messe avec des familles)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 :</a:t>
            </a:r>
            <a:r>
              <a:rPr b="1" lang="fr-BE" sz="28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Saint, saint, saint, le Seigneur,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Dieu de l’univers 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 :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Saint, saint, saint, le Seigneur,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Dieu de l’univers 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 :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ciel et la terre,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sont remplis de ta gloire 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 :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ciel et la terre,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sont remplis de ta gloire 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3" dur="indefinite" restart="never" nodeType="tmRoot">
          <p:childTnLst>
            <p:seq>
              <p:cTn id="8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CustomShape 1"/>
          <p:cNvSpPr/>
          <p:nvPr/>
        </p:nvSpPr>
        <p:spPr>
          <a:xfrm>
            <a:off x="287280" y="752760"/>
            <a:ext cx="6451200" cy="734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 :</a:t>
            </a:r>
            <a:r>
              <a:rPr b="1" lang="fr-BE" sz="28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Hosanna, hosanna, au plus haut des cieux.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 :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HOSANNA, HOSANNA AU PLUS HAUT DES CIEUX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 :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Béni soit celui qui vient au nom du Seigneur 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 :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Béni soit celui qui vient au nom du Seigneur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5" dur="indefinite" restart="never" nodeType="tmRoot">
          <p:childTnLst>
            <p:seq>
              <p:cTn id="8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CustomShape 1"/>
          <p:cNvSpPr/>
          <p:nvPr/>
        </p:nvSpPr>
        <p:spPr>
          <a:xfrm>
            <a:off x="936720" y="2232000"/>
            <a:ext cx="5325480" cy="3071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 :</a:t>
            </a:r>
            <a:r>
              <a:rPr b="1" lang="fr-BE" sz="28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Hosanna, hosanna, au plus haut des cieux.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 :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HOSANNA, HOSANNA AU PLUS HAUT DES CIEUX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7" dur="indefinite" restart="never" nodeType="tmRoot">
          <p:childTnLst>
            <p:seq>
              <p:cTn id="8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89" dur="indefinite" restart="never" nodeType="tmRoot">
          <p:childTnLst>
            <p:seq>
              <p:cTn id="9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CustomShape 1"/>
          <p:cNvSpPr/>
          <p:nvPr/>
        </p:nvSpPr>
        <p:spPr>
          <a:xfrm>
            <a:off x="-71280" y="-131760"/>
            <a:ext cx="6927120" cy="911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Anamnèse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(Messe avec des familles)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 :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 à toi qui étais mort.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 :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GLOIRE À TOI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QUI ÉTAIS MORT.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S. :</a:t>
            </a:r>
            <a:r>
              <a:rPr b="1" lang="fr-BE" sz="36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Gloire à toi ressuscité.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T. :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GLOIRE À TOI RESSUSCITÉ.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 :</a:t>
            </a:r>
            <a:r>
              <a:rPr b="1" lang="fr-BE" sz="36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Tu reviendras,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 t’attendons.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 :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TU REVIENDRAS,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 T’ATTENDONS.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1" dur="indefinite" restart="never" nodeType="tmRoot">
          <p:childTnLst>
            <p:seq>
              <p:cTn id="9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" name="Picture 2" descr=""/>
          <p:cNvPicPr/>
          <p:nvPr/>
        </p:nvPicPr>
        <p:blipFill>
          <a:blip r:embed="rId1"/>
          <a:stretch/>
        </p:blipFill>
        <p:spPr>
          <a:xfrm>
            <a:off x="374760" y="1044720"/>
            <a:ext cx="6293160" cy="7847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3" dur="indefinite" restart="never" nodeType="tmRoot">
          <p:childTnLst>
            <p:seq>
              <p:cTn id="9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9" name="Image 662" descr=""/>
          <p:cNvPicPr/>
          <p:nvPr/>
        </p:nvPicPr>
        <p:blipFill>
          <a:blip r:embed="rId1"/>
          <a:stretch/>
        </p:blipFill>
        <p:spPr>
          <a:xfrm>
            <a:off x="0" y="0"/>
            <a:ext cx="6856920" cy="9713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5" dur="indefinite" restart="never" nodeType="tmRoot">
          <p:childTnLst>
            <p:seq>
              <p:cTn id="9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0" name="Picture 4" descr=""/>
          <p:cNvPicPr/>
          <p:nvPr/>
        </p:nvPicPr>
        <p:blipFill>
          <a:blip r:embed="rId1"/>
          <a:stretch/>
        </p:blipFill>
        <p:spPr>
          <a:xfrm>
            <a:off x="-216000" y="5589720"/>
            <a:ext cx="7172640" cy="2868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7" dur="indefinite" restart="never" nodeType="tmRoot">
          <p:childTnLst>
            <p:seq>
              <p:cTn id="9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CustomShape 1"/>
          <p:cNvSpPr/>
          <p:nvPr/>
        </p:nvSpPr>
        <p:spPr>
          <a:xfrm>
            <a:off x="0" y="1691640"/>
            <a:ext cx="6856560" cy="667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PRIÈRE POUR LA PAIX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Seigneur Jésus Christ,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Tu es le Prince de la Paix.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Tu as dit :   «  Je vous laisse la paix »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Ouvre nos cœurs à ton Amour.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Fais que nous soyons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des  artisans de paix et de communion.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Donne à ton Eglise d’être dans le monde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 service de la réconciliation.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Toi le Vivant.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9" dur="indefinite" restart="never" nodeType="tmRoot">
          <p:childTnLst>
            <p:seq>
              <p:cTn id="10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101" dur="indefinite" restart="never" nodeType="tmRoot">
          <p:childTnLst>
            <p:seq>
              <p:cTn id="10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CustomShape 1"/>
          <p:cNvSpPr/>
          <p:nvPr/>
        </p:nvSpPr>
        <p:spPr>
          <a:xfrm>
            <a:off x="-71280" y="-9360"/>
            <a:ext cx="6809760" cy="8868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Agneau de Dieu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(Messe avec des familles)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Agneau de Dieu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Jésus notre berger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Agneau de Dieu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livré pour nos péchés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Prends pitié, prends pitié,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Prends pitié de nous.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PRENDS PITIÉ,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PRENDS PITIÉ,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PRENDS PITIÉ DE NOUS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3" dur="indefinite" restart="never" nodeType="tmRoot">
          <p:childTnLst>
            <p:seq>
              <p:cTn id="10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CustomShape 1"/>
          <p:cNvSpPr/>
          <p:nvPr/>
        </p:nvSpPr>
        <p:spPr>
          <a:xfrm>
            <a:off x="-71280" y="478080"/>
            <a:ext cx="6809760" cy="789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2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Agneau de Dieu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Jésus notre berger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Agneau de Dieu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venu nous rassembler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Prends pitié, prends pitié,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Prends pitié de nous.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PRENDS PITIÉ, PRENDS PITIÉ,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PRENDS PITIÉ DE NOUS.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5" dur="indefinite" restart="never" nodeType="tmRoot">
          <p:childTnLst>
            <p:seq>
              <p:cTn id="10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CustomShape 1"/>
          <p:cNvSpPr/>
          <p:nvPr/>
        </p:nvSpPr>
        <p:spPr>
          <a:xfrm>
            <a:off x="-71280" y="478080"/>
            <a:ext cx="6809760" cy="789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3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Agneau de Dieu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Jésus notre berger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Agneau de Dieu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qui vient nous libérer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Donne-nous, donne-nous,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Donne-nous la paix.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DONNE-NOUS,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DONNE-NOUS,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DONNE-NOUS LA PAIX.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7" dur="indefinite" restart="never" nodeType="tmRoot">
          <p:childTnLst>
            <p:seq>
              <p:cTn id="10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109" dur="indefinite" restart="never" nodeType="tmRoot">
          <p:childTnLst>
            <p:seq>
              <p:cTn id="1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CustomShape 1"/>
          <p:cNvSpPr/>
          <p:nvPr/>
        </p:nvSpPr>
        <p:spPr>
          <a:xfrm>
            <a:off x="368280" y="2124000"/>
            <a:ext cx="612000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6" name="CustomShape 2"/>
          <p:cNvSpPr/>
          <p:nvPr/>
        </p:nvSpPr>
        <p:spPr>
          <a:xfrm>
            <a:off x="404640" y="2268360"/>
            <a:ext cx="6046920" cy="149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7" name="CustomShape 3"/>
          <p:cNvSpPr/>
          <p:nvPr/>
        </p:nvSpPr>
        <p:spPr>
          <a:xfrm>
            <a:off x="765000" y="2124000"/>
            <a:ext cx="5326200" cy="252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8" name="CustomShape 4"/>
          <p:cNvSpPr/>
          <p:nvPr/>
        </p:nvSpPr>
        <p:spPr>
          <a:xfrm>
            <a:off x="525600" y="2124000"/>
            <a:ext cx="5803920" cy="304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9" name="CustomShape 5"/>
          <p:cNvSpPr/>
          <p:nvPr/>
        </p:nvSpPr>
        <p:spPr>
          <a:xfrm>
            <a:off x="0" y="6786720"/>
            <a:ext cx="6856920" cy="15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80" name="Image 697" descr=""/>
          <p:cNvPicPr/>
          <p:nvPr/>
        </p:nvPicPr>
        <p:blipFill>
          <a:blip r:embed="rId1"/>
          <a:stretch/>
        </p:blipFill>
        <p:spPr>
          <a:xfrm>
            <a:off x="571320" y="500040"/>
            <a:ext cx="5571000" cy="5713920"/>
          </a:xfrm>
          <a:prstGeom prst="rect">
            <a:avLst/>
          </a:prstGeom>
          <a:ln>
            <a:noFill/>
          </a:ln>
        </p:spPr>
      </p:pic>
      <p:sp>
        <p:nvSpPr>
          <p:cNvPr id="781" name="CustomShape 6"/>
          <p:cNvSpPr/>
          <p:nvPr/>
        </p:nvSpPr>
        <p:spPr>
          <a:xfrm>
            <a:off x="0" y="6786720"/>
            <a:ext cx="7088400" cy="136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fr-BE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 demandons la grâce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de nous préparer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rencontre avec Jésus le Christ.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1" dur="indefinite" restart="never" nodeType="tmRoot">
          <p:childTnLst>
            <p:seq>
              <p:cTn id="1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CustomShape 1"/>
          <p:cNvSpPr/>
          <p:nvPr/>
        </p:nvSpPr>
        <p:spPr>
          <a:xfrm>
            <a:off x="144360" y="343080"/>
            <a:ext cx="6480360" cy="7774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28680" algn="ctr"/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VOICI LE CORPS ET LE SANG DU SEIGNEUR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28680" algn="ctr"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(D44-80)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28680" algn="ctr"/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28680" algn="ctr"/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28680" algn="ctr"/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Refrain 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: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28680" algn="ctr"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Voici le corps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28680" algn="ctr"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et le sang du Seigneur,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28680" algn="ctr"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la coupe du salut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28680" algn="ctr"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et le pain de la vie :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28680" algn="ctr"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Dieu immortel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28680" algn="ctr"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se donne en nourriture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28680" algn="ctr"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pour que nous ayons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28680" algn="ctr"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la vie éternelle 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  <p:timing>
    <p:tnLst>
      <p:par>
        <p:cTn id="113" dur="indefinite" restart="never" nodeType="tmRoot">
          <p:childTnLst>
            <p:seq>
              <p:cTn id="1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CustomShape 1"/>
          <p:cNvSpPr/>
          <p:nvPr/>
        </p:nvSpPr>
        <p:spPr>
          <a:xfrm>
            <a:off x="-863640" y="60480"/>
            <a:ext cx="8669520" cy="9965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28680" algn="ctr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1.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28680" algn="ctr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Au moment de passer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28680" algn="ctr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vers le Père,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28680" algn="ctr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 Seigneur prit du pain et du vin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28680" algn="ctr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 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Pour que soit accompli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28680" algn="ctr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 mystère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28680" algn="ctr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qui apaise à jamais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28680" algn="ctr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notre faim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28680"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28680" algn="ctr"/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Refrain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28680" algn="ctr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Voici le corps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28680" algn="ctr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et le sang du Seigneur,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28680" algn="ctr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la coupe du salut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28680" algn="ctr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et le pain de la vie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28680" algn="ctr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Dieu immortel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28680" algn="ctr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se donne en nourriture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28680" algn="ctr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pour que nous ayons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28680" algn="ctr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la vie éternelle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28680"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28680"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28680"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  <p:timing>
    <p:tnLst>
      <p:par>
        <p:cTn id="115" dur="indefinite" restart="never" nodeType="tmRoot">
          <p:childTnLst>
            <p:seq>
              <p:cTn id="1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CustomShape 1"/>
          <p:cNvSpPr/>
          <p:nvPr/>
        </p:nvSpPr>
        <p:spPr>
          <a:xfrm>
            <a:off x="-820800" y="76320"/>
            <a:ext cx="8669520" cy="9419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28680" algn="ctr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2.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28680" algn="ctr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Dieu se livre lui-même en partage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28680" algn="ctr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par amour pour son peuple affamé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28680" algn="ctr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Il nous comble de son héritage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28680" algn="ctr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afin que nous soyons rassasiés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28680"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28680" algn="ctr"/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Refrain 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: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28680" algn="ctr"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Voici le corps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28680" algn="ctr"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et le sang du Seigneur,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28680" algn="ctr"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la coupe du salut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28680" algn="ctr"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et le pain de la vie :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28680" algn="ctr"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Dieu immortel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28680" algn="ctr"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se donne en nourriture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28680" algn="ctr"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pour que nous ayons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28680" algn="ctr"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la vie éternelle 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28680" algn="ctr"/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28680" algn="ctr"/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28680" algn="ctr"/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28680" algn="ctr"/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  <p:timing>
    <p:tnLst>
      <p:par>
        <p:cTn id="117" dur="indefinite" restart="never" nodeType="tmRoot">
          <p:childTnLst>
            <p:seq>
              <p:cTn id="1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CustomShape 1"/>
          <p:cNvSpPr/>
          <p:nvPr/>
        </p:nvSpPr>
        <p:spPr>
          <a:xfrm>
            <a:off x="3336840" y="3714840"/>
            <a:ext cx="18432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1" name="CustomShape 2"/>
          <p:cNvSpPr/>
          <p:nvPr/>
        </p:nvSpPr>
        <p:spPr>
          <a:xfrm>
            <a:off x="0" y="144360"/>
            <a:ext cx="6858000" cy="7771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Refrain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Chantez, priez, 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célébrez le Seigneur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Dieu nous accueille,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peuple du monde.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    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Chantez, priez,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célébrez Son Nom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Dieu nous accueille dans sa maison.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Couplet 1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Il a fait le ciel et la terre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Éternel est son amour.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Façonné l’homme à son image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Éternel est son amour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.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CustomShape 1"/>
          <p:cNvSpPr/>
          <p:nvPr/>
        </p:nvSpPr>
        <p:spPr>
          <a:xfrm>
            <a:off x="216000" y="317520"/>
            <a:ext cx="6480000" cy="8931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28680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8680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C'est la foi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8680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 nous fait reconnaître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8680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dans ce pain et ce vin consacrés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8680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présence de Dieu notre maître,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8680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 Seigneur Jésus ressuscité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8680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8680"/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Refrain 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8680"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Voici le corps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8680"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 le sang du Seigneur,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8680"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coupe du salut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8680"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 le pain de la vie :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8680"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Dieu immortel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8680"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 donne en nourriture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8680"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pour que nous ayons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8680"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vie éternelle 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9" dur="indefinite" restart="never" nodeType="tmRoot">
          <p:childTnLst>
            <p:seq>
              <p:cTn id="1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CustomShape 1"/>
          <p:cNvSpPr/>
          <p:nvPr/>
        </p:nvSpPr>
        <p:spPr>
          <a:xfrm>
            <a:off x="216000" y="0"/>
            <a:ext cx="8064360" cy="886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28680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8680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 Que nos langues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8680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sans cesse proclament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8680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merveille que Dieu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8680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fait pour nous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8680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Aujourd'hui il allume une flamme,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8680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afin que nous l'aimions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8680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jusqu'au bout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8680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8680"/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Refrain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8680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Voici le corps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8680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 le sang du Seigneur,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8680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coupe du salut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8680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 le pain de la vie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8680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Dieu immortel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8680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 donne en nourriture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8680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pour que nous ayons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8680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vie éternelle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21" dur="indefinite" restart="never" nodeType="tmRoot">
          <p:childTnLst>
            <p:seq>
              <p:cTn id="1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CustomShape 1"/>
          <p:cNvSpPr/>
          <p:nvPr/>
        </p:nvSpPr>
        <p:spPr>
          <a:xfrm>
            <a:off x="368280" y="2124000"/>
            <a:ext cx="612000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8" name="CustomShape 2"/>
          <p:cNvSpPr/>
          <p:nvPr/>
        </p:nvSpPr>
        <p:spPr>
          <a:xfrm>
            <a:off x="404640" y="2268360"/>
            <a:ext cx="6046920" cy="149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9" name="CustomShape 3"/>
          <p:cNvSpPr/>
          <p:nvPr/>
        </p:nvSpPr>
        <p:spPr>
          <a:xfrm>
            <a:off x="765000" y="2124000"/>
            <a:ext cx="5326200" cy="252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0" name="CustomShape 4"/>
          <p:cNvSpPr/>
          <p:nvPr/>
        </p:nvSpPr>
        <p:spPr>
          <a:xfrm>
            <a:off x="525600" y="2124000"/>
            <a:ext cx="5803920" cy="304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1" name="CustomShape 5"/>
          <p:cNvSpPr/>
          <p:nvPr/>
        </p:nvSpPr>
        <p:spPr>
          <a:xfrm>
            <a:off x="331920" y="1692360"/>
            <a:ext cx="6191280" cy="356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92" name="Image 6" descr=""/>
          <p:cNvPicPr/>
          <p:nvPr/>
        </p:nvPicPr>
        <p:blipFill>
          <a:blip r:embed="rId1"/>
          <a:stretch/>
        </p:blipFill>
        <p:spPr>
          <a:xfrm>
            <a:off x="0" y="3420720"/>
            <a:ext cx="6856920" cy="3958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23" dur="indefinite" restart="never" nodeType="tmRoot">
          <p:childTnLst>
            <p:seq>
              <p:cTn id="1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CustomShape 1"/>
          <p:cNvSpPr/>
          <p:nvPr/>
        </p:nvSpPr>
        <p:spPr>
          <a:xfrm>
            <a:off x="368280" y="2124000"/>
            <a:ext cx="612000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4" name="CustomShape 2"/>
          <p:cNvSpPr/>
          <p:nvPr/>
        </p:nvSpPr>
        <p:spPr>
          <a:xfrm>
            <a:off x="404640" y="2268360"/>
            <a:ext cx="6046920" cy="149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5" name="CustomShape 3"/>
          <p:cNvSpPr/>
          <p:nvPr/>
        </p:nvSpPr>
        <p:spPr>
          <a:xfrm>
            <a:off x="765000" y="2124000"/>
            <a:ext cx="5326200" cy="252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6" name="CustomShape 4"/>
          <p:cNvSpPr/>
          <p:nvPr/>
        </p:nvSpPr>
        <p:spPr>
          <a:xfrm>
            <a:off x="0" y="971640"/>
            <a:ext cx="683892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7" name="CustomShape 5"/>
          <p:cNvSpPr/>
          <p:nvPr/>
        </p:nvSpPr>
        <p:spPr>
          <a:xfrm>
            <a:off x="0" y="485640"/>
            <a:ext cx="6856560" cy="818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SOUS TON VOILE DE TENDRESSE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1 - Sous ton voile de tendresse,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nous réfugions.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Prends-nous 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dans ton cœur de mère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Où nous revivrons.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Marie, mère du Sauveur, nous te bénissons.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R/ Marie notre mère,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garde-nous dans la paix.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Refuge des pécheurs,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protège tes enfants.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25" dur="indefinite" restart="never" nodeType="tmRoot">
          <p:childTnLst>
            <p:seq>
              <p:cTn id="1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CustomShape 1"/>
          <p:cNvSpPr/>
          <p:nvPr/>
        </p:nvSpPr>
        <p:spPr>
          <a:xfrm>
            <a:off x="368280" y="2124000"/>
            <a:ext cx="612000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9" name="CustomShape 2"/>
          <p:cNvSpPr/>
          <p:nvPr/>
        </p:nvSpPr>
        <p:spPr>
          <a:xfrm>
            <a:off x="404640" y="2268360"/>
            <a:ext cx="6046920" cy="149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0" name="CustomShape 3"/>
          <p:cNvSpPr/>
          <p:nvPr/>
        </p:nvSpPr>
        <p:spPr>
          <a:xfrm>
            <a:off x="765000" y="2124000"/>
            <a:ext cx="5326200" cy="252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1" name="CustomShape 4"/>
          <p:cNvSpPr/>
          <p:nvPr/>
        </p:nvSpPr>
        <p:spPr>
          <a:xfrm>
            <a:off x="0" y="971640"/>
            <a:ext cx="683892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02" name="CustomShape 5"/>
          <p:cNvSpPr/>
          <p:nvPr/>
        </p:nvSpPr>
        <p:spPr>
          <a:xfrm>
            <a:off x="0" y="485640"/>
            <a:ext cx="6856560" cy="818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2 - Quand nous sommes dans l'épreuve,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Viens nous visiter.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 tous les dangers du monde,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Viens nous délivrer.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Marie, mère du Sauveur,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prends-nous en pitié.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R/ Marie notre mère,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garde-nous dans la paix.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Refuge des pécheurs,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protège tes enfants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27" dur="indefinite" restart="never" nodeType="tmRoot">
          <p:childTnLst>
            <p:seq>
              <p:cTn id="1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CustomShape 1"/>
          <p:cNvSpPr/>
          <p:nvPr/>
        </p:nvSpPr>
        <p:spPr>
          <a:xfrm>
            <a:off x="368280" y="2124000"/>
            <a:ext cx="612000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04" name="CustomShape 2"/>
          <p:cNvSpPr/>
          <p:nvPr/>
        </p:nvSpPr>
        <p:spPr>
          <a:xfrm>
            <a:off x="404640" y="2268360"/>
            <a:ext cx="6046920" cy="149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5" name="CustomShape 3"/>
          <p:cNvSpPr/>
          <p:nvPr/>
        </p:nvSpPr>
        <p:spPr>
          <a:xfrm>
            <a:off x="765000" y="2124000"/>
            <a:ext cx="5326200" cy="252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6" name="CustomShape 4"/>
          <p:cNvSpPr/>
          <p:nvPr/>
        </p:nvSpPr>
        <p:spPr>
          <a:xfrm>
            <a:off x="0" y="971640"/>
            <a:ext cx="683892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07" name="CustomShape 5"/>
          <p:cNvSpPr/>
          <p:nvPr/>
        </p:nvSpPr>
        <p:spPr>
          <a:xfrm>
            <a:off x="0" y="839880"/>
            <a:ext cx="6856560" cy="678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3 - Marie, vierge immaculée,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Apprends-nous à prier.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Que demeurent dans nos cœurs,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 silence et la paix.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Marie, mère du Sauveur,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veille à nos côtés.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R/ Marie notre mère,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garde-nous dans la paix.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Refuge des pécheurs,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protège tes enfants.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29" dur="indefinite" restart="never" nodeType="tmRoot">
          <p:childTnLst>
            <p:seq>
              <p:cTn id="1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CustomShape 1"/>
          <p:cNvSpPr/>
          <p:nvPr/>
        </p:nvSpPr>
        <p:spPr>
          <a:xfrm>
            <a:off x="368280" y="2124000"/>
            <a:ext cx="612000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09" name="CustomShape 2"/>
          <p:cNvSpPr/>
          <p:nvPr/>
        </p:nvSpPr>
        <p:spPr>
          <a:xfrm>
            <a:off x="404640" y="2268360"/>
            <a:ext cx="6046920" cy="149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0" name="CustomShape 3"/>
          <p:cNvSpPr/>
          <p:nvPr/>
        </p:nvSpPr>
        <p:spPr>
          <a:xfrm>
            <a:off x="765000" y="2124000"/>
            <a:ext cx="5326200" cy="252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1" name="CustomShape 4"/>
          <p:cNvSpPr/>
          <p:nvPr/>
        </p:nvSpPr>
        <p:spPr>
          <a:xfrm>
            <a:off x="525600" y="2124000"/>
            <a:ext cx="5803920" cy="304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2" name="CustomShape 5"/>
          <p:cNvSpPr/>
          <p:nvPr/>
        </p:nvSpPr>
        <p:spPr>
          <a:xfrm>
            <a:off x="331920" y="1692360"/>
            <a:ext cx="6191280" cy="356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1" dur="indefinite" restart="never" nodeType="tmRoot">
          <p:childTnLst>
            <p:seq>
              <p:cTn id="1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CustomShape 1"/>
          <p:cNvSpPr/>
          <p:nvPr/>
        </p:nvSpPr>
        <p:spPr>
          <a:xfrm>
            <a:off x="368280" y="2124000"/>
            <a:ext cx="612000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4" name="CustomShape 2"/>
          <p:cNvSpPr/>
          <p:nvPr/>
        </p:nvSpPr>
        <p:spPr>
          <a:xfrm>
            <a:off x="404640" y="2268360"/>
            <a:ext cx="6046920" cy="149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5" name="CustomShape 3"/>
          <p:cNvSpPr/>
          <p:nvPr/>
        </p:nvSpPr>
        <p:spPr>
          <a:xfrm>
            <a:off x="765000" y="2124000"/>
            <a:ext cx="5326200" cy="252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6" name="CustomShape 4"/>
          <p:cNvSpPr/>
          <p:nvPr/>
        </p:nvSpPr>
        <p:spPr>
          <a:xfrm>
            <a:off x="0" y="971640"/>
            <a:ext cx="683892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7" name="CustomShape 5"/>
          <p:cNvSpPr/>
          <p:nvPr/>
        </p:nvSpPr>
        <p:spPr>
          <a:xfrm>
            <a:off x="0" y="1835280"/>
            <a:ext cx="6856560" cy="1490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18" name="Image 6" descr=""/>
          <p:cNvPicPr/>
          <p:nvPr/>
        </p:nvPicPr>
        <p:blipFill>
          <a:blip r:embed="rId1"/>
          <a:srcRect l="4990" t="13384" r="38079" b="7003"/>
          <a:stretch/>
        </p:blipFill>
        <p:spPr>
          <a:xfrm>
            <a:off x="-27360" y="1927080"/>
            <a:ext cx="6875640" cy="6719400"/>
          </a:xfrm>
          <a:prstGeom prst="rect">
            <a:avLst/>
          </a:prstGeom>
          <a:ln>
            <a:noFill/>
          </a:ln>
        </p:spPr>
      </p:pic>
      <p:pic>
        <p:nvPicPr>
          <p:cNvPr id="819" name="Image 7" descr=""/>
          <p:cNvPicPr/>
          <p:nvPr/>
        </p:nvPicPr>
        <p:blipFill>
          <a:blip r:embed="rId2"/>
          <a:srcRect l="63144" t="79651" r="3223" b="3148"/>
          <a:stretch/>
        </p:blipFill>
        <p:spPr>
          <a:xfrm>
            <a:off x="2173320" y="451440"/>
            <a:ext cx="4774680" cy="1709640"/>
          </a:xfrm>
          <a:prstGeom prst="rect">
            <a:avLst/>
          </a:prstGeom>
          <a:ln>
            <a:noFill/>
          </a:ln>
        </p:spPr>
      </p:pic>
      <p:pic>
        <p:nvPicPr>
          <p:cNvPr id="820" name="Image 8" descr=""/>
          <p:cNvPicPr/>
          <p:nvPr/>
        </p:nvPicPr>
        <p:blipFill>
          <a:blip r:embed="rId3"/>
          <a:srcRect l="63144" t="24072" r="5857" b="44458"/>
          <a:stretch/>
        </p:blipFill>
        <p:spPr>
          <a:xfrm>
            <a:off x="3862080" y="6876360"/>
            <a:ext cx="2977200" cy="2111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3" dur="indefinite" restart="never" nodeType="tmRoot">
          <p:childTnLst>
            <p:seq>
              <p:cTn id="1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CustomShape 1"/>
          <p:cNvSpPr/>
          <p:nvPr/>
        </p:nvSpPr>
        <p:spPr>
          <a:xfrm>
            <a:off x="-380880" y="155520"/>
            <a:ext cx="7696440" cy="1069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35" dur="indefinite" restart="never" nodeType="tmRoot">
          <p:childTnLst>
            <p:seq>
              <p:cTn id="1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CustomShape 1"/>
          <p:cNvSpPr/>
          <p:nvPr/>
        </p:nvSpPr>
        <p:spPr>
          <a:xfrm>
            <a:off x="33120" y="256320"/>
            <a:ext cx="6579360" cy="8616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veux chanter ton amour, Seigneur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: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veux chanter ton amour, Seigneur,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Chaque instant de ma vie.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Danser pour toi en chantant ma joie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glorifier ton Nom 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1. Ton amour pour nous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Est plus fort que tout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tu veux nous donner la vie,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embraser par ton Esprit.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Gloire à toi 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 Oui, tu es mon Dieu,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es mon Seigneur,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Toi seul es mon libérateur,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 rocher sur qui je m´appuie.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Gloire à toi 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7" dur="indefinite" restart="never" nodeType="tmRoot">
          <p:childTnLst>
            <p:seq>
              <p:cTn id="1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CustomShape 1"/>
          <p:cNvSpPr/>
          <p:nvPr/>
        </p:nvSpPr>
        <p:spPr>
          <a:xfrm>
            <a:off x="3336840" y="3714840"/>
            <a:ext cx="18432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3" name="CustomShape 2"/>
          <p:cNvSpPr/>
          <p:nvPr/>
        </p:nvSpPr>
        <p:spPr>
          <a:xfrm>
            <a:off x="0" y="1619280"/>
            <a:ext cx="6858000" cy="6918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Refrain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Chantez, priez, célébrez le Seigneur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Dieu nous accueille,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peuple du monde.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Chantez, priez, célébrez Son Nom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Dieu nous accueille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dans sa maison.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   </a:t>
            </a: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Couplet 6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Il a parlé par les prophètes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Eternel est son amour.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Sa parole est une promesse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Eternel est son amour.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CustomShape 1"/>
          <p:cNvSpPr/>
          <p:nvPr/>
        </p:nvSpPr>
        <p:spPr>
          <a:xfrm>
            <a:off x="-54720" y="469080"/>
            <a:ext cx="6987960" cy="8616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: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veux chanter ton amour, Seigneur,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Chaque instant de ma vie.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Danser pour toi en chantant ma joie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glorifier ton Nom 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3. Car tu es fidèle,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es toujours là,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Tout près de tous ceux qui te cherchent,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réponds à ceux qui t´appellent.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Gloire à toi 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4. Voici que tu viens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 milieu de nous,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Demeurer au cœur de nos vies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nous mener droit vers le Père.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Gloire à toi 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9" dur="indefinite" restart="never" nodeType="tmRoot">
          <p:childTnLst>
            <p:seq>
              <p:cTn id="1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CustomShape 1"/>
          <p:cNvSpPr/>
          <p:nvPr/>
        </p:nvSpPr>
        <p:spPr>
          <a:xfrm>
            <a:off x="142920" y="469080"/>
            <a:ext cx="6579360" cy="5632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: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veux chanter ton amour, Seigneur,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Chaque instant de ma vie.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Danser pour toi en chantant ma joie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glorifier ton Nom 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5. Avec toi, Seigneur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n´ai peur de rien,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es là sur tous mes chemins,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m´apprends à vivre l´amour.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Gloire à toi 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41" dur="indefinite" restart="never" nodeType="tmRoot">
          <p:childTnLst>
            <p:seq>
              <p:cTn id="1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CustomShape 1"/>
          <p:cNvSpPr/>
          <p:nvPr/>
        </p:nvSpPr>
        <p:spPr>
          <a:xfrm>
            <a:off x="0" y="395280"/>
            <a:ext cx="6852240" cy="136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BON DIMANCHE À TOUS !</a:t>
            </a:r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Les paroles des chants sont disponibles</a:t>
            </a:r>
            <a:br/>
            <a:r>
              <a:rPr b="1" lang="fr-B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une semaine avant la messe sur notre site internet :  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www.chorale-saint-vincent.be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26" name="Picture 1" descr=""/>
          <p:cNvPicPr/>
          <p:nvPr/>
        </p:nvPicPr>
        <p:blipFill>
          <a:blip r:embed="rId1"/>
          <a:stretch/>
        </p:blipFill>
        <p:spPr>
          <a:xfrm>
            <a:off x="864000" y="3390840"/>
            <a:ext cx="5393160" cy="5386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43" dur="indefinite" restart="never" nodeType="tmRoot">
          <p:childTnLst>
            <p:seq>
              <p:cTn id="1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CustomShape 1"/>
          <p:cNvSpPr/>
          <p:nvPr/>
        </p:nvSpPr>
        <p:spPr>
          <a:xfrm>
            <a:off x="3336840" y="3714840"/>
            <a:ext cx="18432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5" name="CustomShape 2"/>
          <p:cNvSpPr/>
          <p:nvPr/>
        </p:nvSpPr>
        <p:spPr>
          <a:xfrm>
            <a:off x="0" y="1008000"/>
            <a:ext cx="6858000" cy="6918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Refrain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Chantez, priez, célébrez le Seigneur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Dieu nous accueille,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peuple du monde.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Chantez, priez, célébrez Son Nom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Dieu nous accueille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dans sa maison.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   </a:t>
            </a: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Couplet 10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Acclamez Dieu ouvrez le Livre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Éternel est son amour.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Dieu nous crée 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et Dieu nous délivre 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Éternel est son amour.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CustomShape 1"/>
          <p:cNvSpPr/>
          <p:nvPr/>
        </p:nvSpPr>
        <p:spPr>
          <a:xfrm>
            <a:off x="3336840" y="3714840"/>
            <a:ext cx="18432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7" name="CustomShape 2"/>
          <p:cNvSpPr/>
          <p:nvPr/>
        </p:nvSpPr>
        <p:spPr>
          <a:xfrm>
            <a:off x="0" y="1008000"/>
            <a:ext cx="6858000" cy="3506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Refrain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Chantez, priez, célébrez le Seigneur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Dieu nous accueille,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peuple du monde.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Chantez, priez, célébrez Son Nom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Dieu nous accueille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dans sa maison.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8864</TotalTime>
  <Application>LibreOffice/5.3.3.2$Windows_x86 LibreOffice_project/3d9a8b4b4e538a85e0782bd6c2d430bafe583448</Application>
  <Words>746</Words>
  <Paragraphs>478</Paragraphs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/>
  <dcterms:modified xsi:type="dcterms:W3CDTF">2023-10-09T08:03:56Z</dcterms:modified>
  <cp:revision>289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AGM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10</vt:i4>
  </property>
  <property fmtid="{D5CDD505-2E9C-101B-9397-08002B2CF9AE}" pid="9" name="PresentationFormat">
    <vt:lpwstr>Affichage à l'écran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58</vt:i4>
  </property>
</Properties>
</file>