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0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_rels/notesSlide13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59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20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0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1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1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21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1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1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21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21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21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21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2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22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2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22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22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22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22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22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22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23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23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23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23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23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23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23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23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23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209.xml.rels" ContentType="application/vnd.openxmlformats-package.relationships+xml"/>
  <Override PartName="/ppt/slideLayouts/_rels/slideLayout219.xml.rels" ContentType="application/vnd.openxmlformats-package.relationships+xml"/>
  <Override PartName="/ppt/slideLayouts/_rels/slideLayout229.xml.rels" ContentType="application/vnd.openxmlformats-package.relationships+xml"/>
  <Override PartName="/ppt/slideLayouts/_rels/slideLayout239.xml.rels" ContentType="application/vnd.openxmlformats-package.relationships+xml"/>
  <Override PartName="/ppt/slideLayouts/_rels/slideLayout240.xml.rels" ContentType="application/vnd.openxmlformats-package.relationships+xml"/>
  <Override PartName="/ppt/slideLayouts/slideLayout14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media/image9.jpeg" ContentType="image/jpeg"/>
  <Override PartName="/ppt/media/image1.jpeg" ContentType="image/jpeg"/>
  <Override PartName="/ppt/media/image2.png" ContentType="image/png"/>
  <Override PartName="/ppt/media/image4.jpeg" ContentType="image/jpeg"/>
  <Override PartName="/ppt/media/image5.png" ContentType="image/png"/>
  <Override PartName="/ppt/media/image3.jpeg" ContentType="image/jpeg"/>
  <Override PartName="/ppt/media/image6.jpeg" ContentType="image/jpeg"/>
  <Override PartName="/ppt/media/image7.png" ContentType="image/png"/>
  <Override PartName="/ppt/media/image8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  <p:sldMasterId id="2147483869" r:id="rId19"/>
    <p:sldMasterId id="2147483882" r:id="rId20"/>
    <p:sldMasterId id="2147483895" r:id="rId21"/>
  </p:sldMasterIdLst>
  <p:notesMasterIdLst>
    <p:notesMasterId r:id="rId22"/>
  </p:notes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299" r:id="rId66"/>
    <p:sldId id="300" r:id="rId67"/>
    <p:sldId id="301" r:id="rId68"/>
    <p:sldId id="302" r:id="rId69"/>
    <p:sldId id="303" r:id="rId70"/>
    <p:sldId id="304" r:id="rId71"/>
    <p:sldId id="305" r:id="rId72"/>
    <p:sldId id="306" r:id="rId73"/>
    <p:sldId id="307" r:id="rId74"/>
    <p:sldId id="308" r:id="rId75"/>
    <p:sldId id="309" r:id="rId76"/>
    <p:sldId id="310" r:id="rId77"/>
    <p:sldId id="311" r:id="rId78"/>
    <p:sldId id="312" r:id="rId79"/>
    <p:sldId id="313" r:id="rId80"/>
    <p:sldId id="314" r:id="rId81"/>
    <p:sldId id="315" r:id="rId82"/>
    <p:sldId id="316" r:id="rId83"/>
    <p:sldId id="317" r:id="rId84"/>
    <p:sldId id="318" r:id="rId85"/>
    <p:sldId id="319" r:id="rId86"/>
    <p:sldId id="320" r:id="rId87"/>
    <p:sldId id="321" r:id="rId88"/>
    <p:sldId id="322" r:id="rId89"/>
    <p:sldId id="323" r:id="rId90"/>
    <p:sldId id="324" r:id="rId91"/>
    <p:sldId id="325" r:id="rId92"/>
    <p:sldId id="326" r:id="rId93"/>
    <p:sldId id="327" r:id="rId94"/>
    <p:sldId id="328" r:id="rId95"/>
    <p:sldId id="329" r:id="rId96"/>
    <p:sldId id="330" r:id="rId97"/>
    <p:sldId id="331" r:id="rId98"/>
  </p:sldIdLst>
  <p:sldSz cx="6858000" cy="9144000"/>
  <p:notesSz cx="9144000" cy="6858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notesMaster" Target="notesMasters/notesMaster1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slide" Target="slides/slide13.xml"/><Relationship Id="rId36" Type="http://schemas.openxmlformats.org/officeDocument/2006/relationships/slide" Target="slides/slide14.xml"/><Relationship Id="rId37" Type="http://schemas.openxmlformats.org/officeDocument/2006/relationships/slide" Target="slides/slide15.xml"/><Relationship Id="rId38" Type="http://schemas.openxmlformats.org/officeDocument/2006/relationships/slide" Target="slides/slide16.xml"/><Relationship Id="rId39" Type="http://schemas.openxmlformats.org/officeDocument/2006/relationships/slide" Target="slides/slide17.xml"/><Relationship Id="rId40" Type="http://schemas.openxmlformats.org/officeDocument/2006/relationships/slide" Target="slides/slide18.xml"/><Relationship Id="rId41" Type="http://schemas.openxmlformats.org/officeDocument/2006/relationships/slide" Target="slides/slide19.xml"/><Relationship Id="rId42" Type="http://schemas.openxmlformats.org/officeDocument/2006/relationships/slide" Target="slides/slide20.xml"/><Relationship Id="rId43" Type="http://schemas.openxmlformats.org/officeDocument/2006/relationships/slide" Target="slides/slide21.xml"/><Relationship Id="rId44" Type="http://schemas.openxmlformats.org/officeDocument/2006/relationships/slide" Target="slides/slide22.xml"/><Relationship Id="rId45" Type="http://schemas.openxmlformats.org/officeDocument/2006/relationships/slide" Target="slides/slide23.xml"/><Relationship Id="rId46" Type="http://schemas.openxmlformats.org/officeDocument/2006/relationships/slide" Target="slides/slide24.xml"/><Relationship Id="rId47" Type="http://schemas.openxmlformats.org/officeDocument/2006/relationships/slide" Target="slides/slide25.xml"/><Relationship Id="rId48" Type="http://schemas.openxmlformats.org/officeDocument/2006/relationships/slide" Target="slides/slide26.xml"/><Relationship Id="rId49" Type="http://schemas.openxmlformats.org/officeDocument/2006/relationships/slide" Target="slides/slide27.xml"/><Relationship Id="rId50" Type="http://schemas.openxmlformats.org/officeDocument/2006/relationships/slide" Target="slides/slide28.xml"/><Relationship Id="rId51" Type="http://schemas.openxmlformats.org/officeDocument/2006/relationships/slide" Target="slides/slide29.xml"/><Relationship Id="rId52" Type="http://schemas.openxmlformats.org/officeDocument/2006/relationships/slide" Target="slides/slide30.xml"/><Relationship Id="rId53" Type="http://schemas.openxmlformats.org/officeDocument/2006/relationships/slide" Target="slides/slide31.xml"/><Relationship Id="rId54" Type="http://schemas.openxmlformats.org/officeDocument/2006/relationships/slide" Target="slides/slide32.xml"/><Relationship Id="rId55" Type="http://schemas.openxmlformats.org/officeDocument/2006/relationships/slide" Target="slides/slide33.xml"/><Relationship Id="rId56" Type="http://schemas.openxmlformats.org/officeDocument/2006/relationships/slide" Target="slides/slide34.xml"/><Relationship Id="rId57" Type="http://schemas.openxmlformats.org/officeDocument/2006/relationships/slide" Target="slides/slide35.xml"/><Relationship Id="rId58" Type="http://schemas.openxmlformats.org/officeDocument/2006/relationships/slide" Target="slides/slide36.xml"/><Relationship Id="rId59" Type="http://schemas.openxmlformats.org/officeDocument/2006/relationships/slide" Target="slides/slide37.xml"/><Relationship Id="rId60" Type="http://schemas.openxmlformats.org/officeDocument/2006/relationships/slide" Target="slides/slide38.xml"/><Relationship Id="rId61" Type="http://schemas.openxmlformats.org/officeDocument/2006/relationships/slide" Target="slides/slide39.xml"/><Relationship Id="rId62" Type="http://schemas.openxmlformats.org/officeDocument/2006/relationships/slide" Target="slides/slide40.xml"/><Relationship Id="rId63" Type="http://schemas.openxmlformats.org/officeDocument/2006/relationships/slide" Target="slides/slide41.xml"/><Relationship Id="rId64" Type="http://schemas.openxmlformats.org/officeDocument/2006/relationships/slide" Target="slides/slide42.xml"/><Relationship Id="rId65" Type="http://schemas.openxmlformats.org/officeDocument/2006/relationships/slide" Target="slides/slide43.xml"/><Relationship Id="rId66" Type="http://schemas.openxmlformats.org/officeDocument/2006/relationships/slide" Target="slides/slide44.xml"/><Relationship Id="rId67" Type="http://schemas.openxmlformats.org/officeDocument/2006/relationships/slide" Target="slides/slide45.xml"/><Relationship Id="rId68" Type="http://schemas.openxmlformats.org/officeDocument/2006/relationships/slide" Target="slides/slide46.xml"/><Relationship Id="rId69" Type="http://schemas.openxmlformats.org/officeDocument/2006/relationships/slide" Target="slides/slide47.xml"/><Relationship Id="rId70" Type="http://schemas.openxmlformats.org/officeDocument/2006/relationships/slide" Target="slides/slide48.xml"/><Relationship Id="rId71" Type="http://schemas.openxmlformats.org/officeDocument/2006/relationships/slide" Target="slides/slide49.xml"/><Relationship Id="rId72" Type="http://schemas.openxmlformats.org/officeDocument/2006/relationships/slide" Target="slides/slide50.xml"/><Relationship Id="rId73" Type="http://schemas.openxmlformats.org/officeDocument/2006/relationships/slide" Target="slides/slide51.xml"/><Relationship Id="rId74" Type="http://schemas.openxmlformats.org/officeDocument/2006/relationships/slide" Target="slides/slide52.xml"/><Relationship Id="rId75" Type="http://schemas.openxmlformats.org/officeDocument/2006/relationships/slide" Target="slides/slide53.xml"/><Relationship Id="rId76" Type="http://schemas.openxmlformats.org/officeDocument/2006/relationships/slide" Target="slides/slide54.xml"/><Relationship Id="rId77" Type="http://schemas.openxmlformats.org/officeDocument/2006/relationships/slide" Target="slides/slide55.xml"/><Relationship Id="rId78" Type="http://schemas.openxmlformats.org/officeDocument/2006/relationships/slide" Target="slides/slide56.xml"/><Relationship Id="rId79" Type="http://schemas.openxmlformats.org/officeDocument/2006/relationships/slide" Target="slides/slide57.xml"/><Relationship Id="rId80" Type="http://schemas.openxmlformats.org/officeDocument/2006/relationships/slide" Target="slides/slide58.xml"/><Relationship Id="rId81" Type="http://schemas.openxmlformats.org/officeDocument/2006/relationships/slide" Target="slides/slide59.xml"/><Relationship Id="rId82" Type="http://schemas.openxmlformats.org/officeDocument/2006/relationships/slide" Target="slides/slide60.xml"/><Relationship Id="rId83" Type="http://schemas.openxmlformats.org/officeDocument/2006/relationships/slide" Target="slides/slide61.xml"/><Relationship Id="rId84" Type="http://schemas.openxmlformats.org/officeDocument/2006/relationships/slide" Target="slides/slide62.xml"/><Relationship Id="rId85" Type="http://schemas.openxmlformats.org/officeDocument/2006/relationships/slide" Target="slides/slide63.xml"/><Relationship Id="rId86" Type="http://schemas.openxmlformats.org/officeDocument/2006/relationships/slide" Target="slides/slide64.xml"/><Relationship Id="rId87" Type="http://schemas.openxmlformats.org/officeDocument/2006/relationships/slide" Target="slides/slide65.xml"/><Relationship Id="rId88" Type="http://schemas.openxmlformats.org/officeDocument/2006/relationships/slide" Target="slides/slide66.xml"/><Relationship Id="rId89" Type="http://schemas.openxmlformats.org/officeDocument/2006/relationships/slide" Target="slides/slide67.xml"/><Relationship Id="rId90" Type="http://schemas.openxmlformats.org/officeDocument/2006/relationships/slide" Target="slides/slide68.xml"/><Relationship Id="rId91" Type="http://schemas.openxmlformats.org/officeDocument/2006/relationships/slide" Target="slides/slide69.xml"/><Relationship Id="rId92" Type="http://schemas.openxmlformats.org/officeDocument/2006/relationships/slide" Target="slides/slide70.xml"/><Relationship Id="rId93" Type="http://schemas.openxmlformats.org/officeDocument/2006/relationships/slide" Target="slides/slide71.xml"/><Relationship Id="rId94" Type="http://schemas.openxmlformats.org/officeDocument/2006/relationships/slide" Target="slides/slide72.xml"/><Relationship Id="rId95" Type="http://schemas.openxmlformats.org/officeDocument/2006/relationships/slide" Target="slides/slide73.xml"/><Relationship Id="rId96" Type="http://schemas.openxmlformats.org/officeDocument/2006/relationships/slide" Target="slides/slide74.xml"/><Relationship Id="rId97" Type="http://schemas.openxmlformats.org/officeDocument/2006/relationships/slide" Target="slides/slide75.xml"/><Relationship Id="rId98" Type="http://schemas.openxmlformats.org/officeDocument/2006/relationships/slide" Target="slides/slide7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E705946-A7BD-45DE-B181-77209D3D8991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CustomShape 1"/>
          <p:cNvSpPr/>
          <p:nvPr/>
        </p:nvSpPr>
        <p:spPr>
          <a:xfrm>
            <a:off x="5180040" y="6513480"/>
            <a:ext cx="396180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DEF1FA1-DBDA-43C6-8872-AC6511842EE0}" type="slidenum">
              <a:rPr b="0" lang="fr-B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b="0" lang="fr-BE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8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480" cy="3085560"/>
          </a:xfrm>
          <a:prstGeom prst="rect">
            <a:avLst/>
          </a:prstGeom>
        </p:spPr>
        <p:txBody>
          <a:bodyPr lIns="0" rIns="0" tIns="0" bIns="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CustomShape 1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CustomShape 1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CustomShape 1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4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16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2.xml"/><Relationship Id="rId8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2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4.xml"/><Relationship Id="rId8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0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 hidden="1"/>
          <p:cNvSpPr/>
          <p:nvPr/>
        </p:nvSpPr>
        <p:spPr>
          <a:xfrm>
            <a:off x="1143000" y="3048120"/>
            <a:ext cx="4568760" cy="30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9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5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5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57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9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85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7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217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9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CustomShape 1"/>
          <p:cNvSpPr/>
          <p:nvPr/>
        </p:nvSpPr>
        <p:spPr>
          <a:xfrm>
            <a:off x="1504800" y="5329080"/>
            <a:ext cx="3824640" cy="301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22 octobre 2023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des Familles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29° dimanche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CustomShape 1"/>
          <p:cNvSpPr/>
          <p:nvPr/>
        </p:nvSpPr>
        <p:spPr>
          <a:xfrm>
            <a:off x="3336840" y="371484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8" name="CustomShape 2"/>
          <p:cNvSpPr/>
          <p:nvPr/>
        </p:nvSpPr>
        <p:spPr>
          <a:xfrm>
            <a:off x="-216000" y="2212920"/>
            <a:ext cx="7500600" cy="533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vos noms sont inscrits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toujours dans les cieux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vos noms sont inscrits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le cœur de Dieu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CustomShape 1"/>
          <p:cNvSpPr/>
          <p:nvPr/>
        </p:nvSpPr>
        <p:spPr>
          <a:xfrm>
            <a:off x="189000" y="1258920"/>
            <a:ext cx="6668640" cy="7916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4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3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 le Père vous appelle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quitter toute richesse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ne suivre que son Fils,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 le monde vous appelle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lutter contre la haine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la quête de la Paix,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 l’Eglise vous appelle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tenir dans la prière,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service des pécheurs,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CustomShape 1"/>
          <p:cNvSpPr/>
          <p:nvPr/>
        </p:nvSpPr>
        <p:spPr>
          <a:xfrm>
            <a:off x="3336840" y="371484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1" name="CustomShape 2"/>
          <p:cNvSpPr/>
          <p:nvPr/>
        </p:nvSpPr>
        <p:spPr>
          <a:xfrm>
            <a:off x="144000" y="2212920"/>
            <a:ext cx="7140600" cy="5244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 vos noms sont inscrits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toujours dans les cieux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 vos noms sont inscrits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le cœur de Dieu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CustomShape 1"/>
          <p:cNvSpPr/>
          <p:nvPr/>
        </p:nvSpPr>
        <p:spPr>
          <a:xfrm>
            <a:off x="189000" y="1258920"/>
            <a:ext cx="6857640" cy="7916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4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 le Père vous appelle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parler de ses merveilles,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conduire son troupeau,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 le monde vous appelle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marcher vers la lumière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trouver la vérité,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 l’Eglise vous appelle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semer avec patience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lève un blé nouveau,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CustomShape 1"/>
          <p:cNvSpPr/>
          <p:nvPr/>
        </p:nvSpPr>
        <p:spPr>
          <a:xfrm>
            <a:off x="3336840" y="371484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4" name="CustomShape 2"/>
          <p:cNvSpPr/>
          <p:nvPr/>
        </p:nvSpPr>
        <p:spPr>
          <a:xfrm>
            <a:off x="216000" y="2212920"/>
            <a:ext cx="7068600" cy="5244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 vos noms sont inscrits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toujours dans les cieux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 vos noms sont inscrits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le cœur de Dieu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CustomShape 1"/>
          <p:cNvSpPr/>
          <p:nvPr/>
        </p:nvSpPr>
        <p:spPr>
          <a:xfrm>
            <a:off x="288000" y="1258920"/>
            <a:ext cx="6569640" cy="827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5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 le Père vous appelle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montrer qu’il est tendresse,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donner le pain vivant,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 le monde vous appelle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combat pour la justice,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refus d’être violents,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 l’Église vous appelle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l’amour de tous les hommes,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respect du plus petit,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CustomShape 1"/>
          <p:cNvSpPr/>
          <p:nvPr/>
        </p:nvSpPr>
        <p:spPr>
          <a:xfrm>
            <a:off x="3336840" y="371484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7" name="CustomShape 2"/>
          <p:cNvSpPr/>
          <p:nvPr/>
        </p:nvSpPr>
        <p:spPr>
          <a:xfrm>
            <a:off x="144000" y="2212920"/>
            <a:ext cx="7140600" cy="5244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 vos noms sont inscrits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toujours dans les cieux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 vos noms sont inscrits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le cœur de Dieu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CustomShape 1"/>
          <p:cNvSpPr/>
          <p:nvPr/>
        </p:nvSpPr>
        <p:spPr>
          <a:xfrm>
            <a:off x="0" y="835200"/>
            <a:ext cx="6854760" cy="84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ABBA, PERE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de Louis Vuadi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1 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Vous avez reçu un Esprit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fait de vous filles et fils,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conduits par cet Esprit,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crions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Abba, Abba, Père, Père ( bis)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2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Vous avez été baptisés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devenir enfants de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Unis par cet Esprit, nous crions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ASSEMBLEE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Abba, Abba, Père, Père (bis)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CustomShape 1"/>
          <p:cNvSpPr/>
          <p:nvPr/>
        </p:nvSpPr>
        <p:spPr>
          <a:xfrm>
            <a:off x="0" y="835200"/>
            <a:ext cx="6854760" cy="84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Vous avez été rachetés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partager la joie du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Poussés par cette joie,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crions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ASSEMBLEE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Abba, Abba, Père, Père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Image 1" descr=""/>
          <p:cNvPicPr/>
          <p:nvPr/>
        </p:nvPicPr>
        <p:blipFill>
          <a:blip r:embed="rId1"/>
          <a:stretch/>
        </p:blipFill>
        <p:spPr>
          <a:xfrm>
            <a:off x="0" y="2000160"/>
            <a:ext cx="68572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CustomShape 1"/>
          <p:cNvSpPr/>
          <p:nvPr/>
        </p:nvSpPr>
        <p:spPr>
          <a:xfrm>
            <a:off x="0" y="973080"/>
            <a:ext cx="6854760" cy="727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Conduis-nous sur le chemin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KYRIE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des talents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(Hugues Fantino)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Jésus qui nous mènes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cœur du Père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CONDUIS-NOUS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SUR LE CHEMIN DE TON AMOUR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CustomShape 1"/>
          <p:cNvSpPr/>
          <p:nvPr/>
        </p:nvSpPr>
        <p:spPr>
          <a:xfrm>
            <a:off x="0" y="1038960"/>
            <a:ext cx="6854760" cy="581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. Jésus qui pardonnes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cœur de l’homme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CONDUIS-NOUS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SUR LE CHEMIN DE TON AMOUR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CustomShape 1"/>
          <p:cNvSpPr/>
          <p:nvPr/>
        </p:nvSpPr>
        <p:spPr>
          <a:xfrm>
            <a:off x="0" y="1282320"/>
            <a:ext cx="6854760" cy="532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Jésus qui libères au cœur du monde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CONDUIS-NOUS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SUR LE CHEMIN DE TON AMOUR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CustomShape 1"/>
          <p:cNvSpPr/>
          <p:nvPr/>
        </p:nvSpPr>
        <p:spPr>
          <a:xfrm>
            <a:off x="0" y="1079640"/>
            <a:ext cx="6856920" cy="795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LOUANGE  ET  GLOIRE  A  TON NOM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1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Louange et gloire à ton Nom,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Seigneur, Dieu de l’Univers,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CustomShape 1"/>
          <p:cNvSpPr/>
          <p:nvPr/>
        </p:nvSpPr>
        <p:spPr>
          <a:xfrm>
            <a:off x="0" y="1079640"/>
            <a:ext cx="6856920" cy="795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2.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Venez, chantons notre Dieu,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C’est lui notre Créateur,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10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CustomShape 1"/>
          <p:cNvSpPr/>
          <p:nvPr/>
        </p:nvSpPr>
        <p:spPr>
          <a:xfrm>
            <a:off x="0" y="614520"/>
            <a:ext cx="6856920" cy="464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22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3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veux chanter pour mon Dieu,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 les jours de ma vie,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9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22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CustomShape 1"/>
          <p:cNvSpPr/>
          <p:nvPr/>
        </p:nvSpPr>
        <p:spPr>
          <a:xfrm>
            <a:off x="0" y="216000"/>
            <a:ext cx="6857640" cy="801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95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RENDEZ AU SEIGNEUR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GLOIRE ET LA PUISSANCE.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Chantez au Seigneur un chant nouveau,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chantez au Seigneur, terre entière,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racontez à tous les peuples sa gloire,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toutes les nations ses merveilles!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Il est grand, le Seigneur, hautement loué,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redoutable au-dessus de tous les dieux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néant, tous les dieux des nations 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Lui, le Seigneur, a fait les cieux.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Rendez au Seigneur, familles des peuples,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rendez au Seigneur la gloire et la puissance,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rendez au Seigneur la gloire de son nom.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Apportez votre offrande, entrez dans ses parvis.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4. Adorez le Seigneur, éblouissant de sainteté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tremblez devant lui, terre entière.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Allez dire aux nations: « Le Seigneur est roi ! 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gouverne les peuples avec droiture.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Image 2" descr=""/>
          <p:cNvPicPr/>
          <p:nvPr/>
        </p:nvPicPr>
        <p:blipFill>
          <a:blip r:embed="rId1"/>
          <a:srcRect l="36225" t="48816" r="23200" b="10136"/>
          <a:stretch/>
        </p:blipFill>
        <p:spPr>
          <a:xfrm>
            <a:off x="-207360" y="3233880"/>
            <a:ext cx="7308000" cy="4433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8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9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0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1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CustomShape 1"/>
          <p:cNvSpPr/>
          <p:nvPr/>
        </p:nvSpPr>
        <p:spPr>
          <a:xfrm>
            <a:off x="130320" y="5049720"/>
            <a:ext cx="6597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3" name="CustomShape 2"/>
          <p:cNvSpPr/>
          <p:nvPr/>
        </p:nvSpPr>
        <p:spPr>
          <a:xfrm>
            <a:off x="144360" y="863640"/>
            <a:ext cx="6624360" cy="503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 du Congo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A-Alléluia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CustomShape 1"/>
          <p:cNvSpPr/>
          <p:nvPr/>
        </p:nvSpPr>
        <p:spPr>
          <a:xfrm>
            <a:off x="431640" y="576360"/>
            <a:ext cx="6119640" cy="5204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Nsango elamu tondima e, nganga-nzambe toyoka e, nsango elamu  tondima a alleluia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A-Alléluia</a:t>
            </a: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Sakola liloba lya ye, limbola mateya ma ye sakola liloba lya ye a alleluia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Lendisa bandeko banso, sukisa mayele ma ye, lendisa bandeko banso, a alleluia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Image 1" descr=""/>
          <p:cNvPicPr/>
          <p:nvPr/>
        </p:nvPicPr>
        <p:blipFill>
          <a:blip r:embed="rId1"/>
          <a:srcRect l="22492" t="22943" r="48260" b="17082"/>
          <a:stretch/>
        </p:blipFill>
        <p:spPr>
          <a:xfrm>
            <a:off x="0" y="1763640"/>
            <a:ext cx="6857280" cy="676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Image 1" descr=""/>
          <p:cNvPicPr/>
          <p:nvPr/>
        </p:nvPicPr>
        <p:blipFill>
          <a:blip r:embed="rId1"/>
          <a:stretch/>
        </p:blipFill>
        <p:spPr>
          <a:xfrm>
            <a:off x="404640" y="4572000"/>
            <a:ext cx="6048000" cy="302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Image 1" descr=""/>
          <p:cNvPicPr/>
          <p:nvPr/>
        </p:nvPicPr>
        <p:blipFill>
          <a:blip r:embed="rId1"/>
          <a:srcRect l="7865" t="15005" r="35773" b="6215"/>
          <a:stretch/>
        </p:blipFill>
        <p:spPr>
          <a:xfrm>
            <a:off x="-171360" y="467640"/>
            <a:ext cx="7266240" cy="6311520"/>
          </a:xfrm>
          <a:prstGeom prst="rect">
            <a:avLst/>
          </a:prstGeom>
          <a:ln>
            <a:noFill/>
          </a:ln>
        </p:spPr>
      </p:pic>
      <p:pic>
        <p:nvPicPr>
          <p:cNvPr id="808" name="Image 2" descr=""/>
          <p:cNvPicPr/>
          <p:nvPr/>
        </p:nvPicPr>
        <p:blipFill>
          <a:blip r:embed="rId2"/>
          <a:srcRect l="67051" t="86010" r="9538" b="2199"/>
          <a:stretch/>
        </p:blipFill>
        <p:spPr>
          <a:xfrm>
            <a:off x="1484640" y="6660360"/>
            <a:ext cx="4247640" cy="237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TextShape 1"/>
          <p:cNvSpPr txBox="1"/>
          <p:nvPr/>
        </p:nvSpPr>
        <p:spPr>
          <a:xfrm>
            <a:off x="0" y="1857240"/>
            <a:ext cx="6768000" cy="4334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fr-BE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 Le Seigneur nous aime »</a:t>
            </a:r>
            <a:endParaRPr b="1" lang="fr-BE" sz="6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1" lang="fr-BE" sz="6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fr-BE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 JE T’AI APPELÉ</a:t>
            </a:r>
            <a:endParaRPr b="1" lang="fr-BE" sz="6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fr-BE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 TON NOM »</a:t>
            </a:r>
            <a:endParaRPr b="1" lang="fr-BE" sz="6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1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2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3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4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CustomShape 1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6" name="CustomShape 2"/>
          <p:cNvSpPr/>
          <p:nvPr/>
        </p:nvSpPr>
        <p:spPr>
          <a:xfrm>
            <a:off x="260280" y="540000"/>
            <a:ext cx="6331680" cy="85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SYMBOLE  DES  APOTRES 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8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9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0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1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Image 1" descr=""/>
          <p:cNvPicPr/>
          <p:nvPr/>
        </p:nvPicPr>
        <p:blipFill>
          <a:blip r:embed="rId1"/>
          <a:stretch/>
        </p:blipFill>
        <p:spPr>
          <a:xfrm>
            <a:off x="44280" y="3348000"/>
            <a:ext cx="6795360" cy="5004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CustomShape 1"/>
          <p:cNvSpPr/>
          <p:nvPr/>
        </p:nvSpPr>
        <p:spPr>
          <a:xfrm>
            <a:off x="0" y="365400"/>
            <a:ext cx="6857280" cy="70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PRIÈRE UNIVERSELLE :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r>
              <a:rPr b="1" lang="fr-BE" sz="2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 na midzro ( en Ewé langue du Togo)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Solo/Chœur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Mia mawué (x3) sé na midsro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Traduction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Notre Dieu (x3)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entends-les (nos prières)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nous.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799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4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5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6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7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CustomShape 1"/>
          <p:cNvSpPr/>
          <p:nvPr/>
        </p:nvSpPr>
        <p:spPr>
          <a:xfrm>
            <a:off x="0" y="179280"/>
            <a:ext cx="6857280" cy="878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OFFERTOIRE :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r>
              <a:rPr b="1" lang="fr-BE" sz="2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Amen Amen Oui, oui ouii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Amen Amen Oui oui oui ( bis)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Oui Seigneur, Oui Seigneur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Amen Amen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1" lang="fr-B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CustomShape 1"/>
          <p:cNvSpPr/>
          <p:nvPr/>
        </p:nvSpPr>
        <p:spPr>
          <a:xfrm>
            <a:off x="0" y="216000"/>
            <a:ext cx="6855840" cy="849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Trois fois Saint le Seigneur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de l'univers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Trois fois Saint le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fils de David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Trois fois Saint le Seigneur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vient nous sauver!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notre salut il est notre vie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la lumière ! ( bis)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Ciel et terre passeront,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ses paroles ne passerons pas.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Ciel et terre passeront,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ses paroles ne passerons pas.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Non, non , non, non, non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passerons pas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Non, non , non, non, non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passerons pas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CustomShape 1"/>
          <p:cNvSpPr/>
          <p:nvPr/>
        </p:nvSpPr>
        <p:spPr>
          <a:xfrm>
            <a:off x="0" y="216000"/>
            <a:ext cx="6855840" cy="623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Bénis soit celui qui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vient au nom du Seigneur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ciel et la terre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sont remplis de ta gloire!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Hosanna! Hosanna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plus haut des cieux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notre salut! Il est notre vie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la lumière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notre salut ! Il est notre vie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la lumière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CustomShape 1"/>
          <p:cNvSpPr/>
          <p:nvPr/>
        </p:nvSpPr>
        <p:spPr>
          <a:xfrm>
            <a:off x="0" y="920880"/>
            <a:ext cx="6857280" cy="690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Anamnèse 2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(Chanté par le célébrant)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nous mangeons ce pain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buvons à cette coupe,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célébrons le mystère de la foi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(Chanté par tous)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rappelons ta mort Seigneur ressuscité,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nous attendons que tu viennes 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3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4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5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6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7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880" cy="784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Image 1" descr=""/>
          <p:cNvPicPr/>
          <p:nvPr/>
        </p:nvPicPr>
        <p:blipFill>
          <a:blip r:embed="rId1"/>
          <a:stretch/>
        </p:blipFill>
        <p:spPr>
          <a:xfrm>
            <a:off x="404640" y="4572000"/>
            <a:ext cx="6048000" cy="302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" descr=""/>
          <p:cNvPicPr/>
          <p:nvPr/>
        </p:nvPicPr>
        <p:blipFill>
          <a:blip r:embed="rId1"/>
          <a:stretch/>
        </p:blipFill>
        <p:spPr>
          <a:xfrm>
            <a:off x="-78120" y="-144000"/>
            <a:ext cx="6935760" cy="982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1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2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3" name="CustomShape 4"/>
          <p:cNvSpPr/>
          <p:nvPr/>
        </p:nvSpPr>
        <p:spPr>
          <a:xfrm>
            <a:off x="-171360" y="2915640"/>
            <a:ext cx="7100280" cy="563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CustomShape 1"/>
          <p:cNvSpPr/>
          <p:nvPr/>
        </p:nvSpPr>
        <p:spPr>
          <a:xfrm>
            <a:off x="0" y="504000"/>
            <a:ext cx="6856200" cy="727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Agnus : La paix, oui la paix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Auteur : K. Mayhew, Communauté de l'Emmanuel</a:t>
            </a: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1 - La paix, oui la paix,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paix, oui la paix,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 dit Jésus,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 mon nom sera connu.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paix, oui la paix,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CustomShape 1"/>
          <p:cNvSpPr/>
          <p:nvPr/>
        </p:nvSpPr>
        <p:spPr>
          <a:xfrm>
            <a:off x="0" y="504000"/>
            <a:ext cx="6856200" cy="727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2 - La joie, oui la joie,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joie, oui la joie,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 dit Jésus,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 mon nom sera connu.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joie, oui la joie,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CustomShape 1"/>
          <p:cNvSpPr/>
          <p:nvPr/>
        </p:nvSpPr>
        <p:spPr>
          <a:xfrm>
            <a:off x="0" y="1184040"/>
            <a:ext cx="6594480" cy="617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3 - L'amour, oui l'amour,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L'amour, oui l'amour,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 dit Jésus,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 mon nom sera connu.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L'amour, oui l'amour,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CustomShape 1"/>
          <p:cNvSpPr/>
          <p:nvPr/>
        </p:nvSpPr>
        <p:spPr>
          <a:xfrm>
            <a:off x="0" y="1184040"/>
            <a:ext cx="6594480" cy="617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4 - L'Esprit, oui l'Esprit,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L'Esprit, oui l'Esprit,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 dit Jésus,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 mon nom sera connu.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L'Esprit, oui l'Esprit,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CustomShape 1"/>
          <p:cNvSpPr/>
          <p:nvPr/>
        </p:nvSpPr>
        <p:spPr>
          <a:xfrm>
            <a:off x="0" y="297720"/>
            <a:ext cx="6858000" cy="899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Ami de Dieu, ami des Hommes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T. MERTENS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Ami de Dieu, ami des Hommes,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ton nom soit béni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preuve d’amour que tu donnes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C’est d’offrir ta vie pour tes amis.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1. Écoute, le Seigneur t’appelle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par ton nom.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Rejoins les ouvriers de sa maison.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a besoin de toi,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 ta force, de tes bras,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moisson abondante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n’attend pas.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TextShape 1"/>
          <p:cNvSpPr txBox="1"/>
          <p:nvPr/>
        </p:nvSpPr>
        <p:spPr>
          <a:xfrm>
            <a:off x="0" y="4579560"/>
            <a:ext cx="6768000" cy="348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fr-BE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 JE T’AI APPELÉ</a:t>
            </a:r>
            <a:endParaRPr b="1" lang="fr-BE" sz="6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fr-BE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 TON NOM »</a:t>
            </a:r>
            <a:endParaRPr b="1" lang="fr-BE" sz="6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CustomShape 1"/>
          <p:cNvSpPr/>
          <p:nvPr/>
        </p:nvSpPr>
        <p:spPr>
          <a:xfrm>
            <a:off x="0" y="406440"/>
            <a:ext cx="6858000" cy="789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Ami de Dieu, ami des Hommes,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ton nom soit béni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preuve d’amour que tu donnes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C’est d’offrir ta vie pour tes amis.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2. Ecoute, le Seigneur est là,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ne crains pas.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ne méprise pas la pauvreté.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Si tu demeures en Lui comme Il demeure en toi,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Tous les âges se souviendront de toi.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CustomShape 1"/>
          <p:cNvSpPr/>
          <p:nvPr/>
        </p:nvSpPr>
        <p:spPr>
          <a:xfrm>
            <a:off x="0" y="1381320"/>
            <a:ext cx="6858000" cy="594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Ami de Dieu, ami des Hommes,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ton nom soit béni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preuve d’amour que tu donnes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C’est d’offrir ta vie pour tes amis.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Seigneur Dieu est tout puissant de bonté.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te délivrera de ton malheur.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Mets ton espoir en Lui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car c'est lui qui guérit.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ne t'oubliera pas si tu faiblis.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CustomShape 1"/>
          <p:cNvSpPr/>
          <p:nvPr/>
        </p:nvSpPr>
        <p:spPr>
          <a:xfrm>
            <a:off x="0" y="144000"/>
            <a:ext cx="6855480" cy="794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560" algn="ctr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Seigneur nous a aimés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 108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1 - Le Seigneur nous a aimés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on n'a jamais aimé.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guide chaque jour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une étoile dans la nuit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Quand nous partageons le pain,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donne son 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le pain de l'amitié,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pain de Dieu.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corps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prenez et mangez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sang : prenez et buvez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je suis la vie et je suis l'amour,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emporte-nous dans ton amour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CustomShape 1"/>
          <p:cNvSpPr/>
          <p:nvPr/>
        </p:nvSpPr>
        <p:spPr>
          <a:xfrm>
            <a:off x="-72000" y="279720"/>
            <a:ext cx="6855480" cy="684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2 - Le Seigneur nous a aimés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on n'a jamais aimé.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les gens de son village,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le fils du charpentier,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travaille de ses mains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font tous ses amis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connaît le dur labeur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chaque jour.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corps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prenez et mangez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sang : prenez et buvez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je suis la vie et je suis l'amour,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emporte-nous dans ton amour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CustomShape 1"/>
          <p:cNvSpPr/>
          <p:nvPr/>
        </p:nvSpPr>
        <p:spPr>
          <a:xfrm>
            <a:off x="0" y="395640"/>
            <a:ext cx="6855480" cy="642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3 - Le Seigneur nous a aimés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on n'a jamais aimé.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 amour était si grand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qu'il en mourut sur une croix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 amour était si fort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qu'il triompha de la mort,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sortit de son tombeau libre et vainqueur.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corps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prenez et mangez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sang : prenez et buvez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je suis la vie et je suis l'amour,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emporte-nous dans ton amour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CustomShape 1"/>
          <p:cNvSpPr/>
          <p:nvPr/>
        </p:nvSpPr>
        <p:spPr>
          <a:xfrm>
            <a:off x="0" y="40680"/>
            <a:ext cx="6855480" cy="67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4 - Le Seigneur nous a aimés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on n'a jamais aimé.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rassemble tous les hommes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les fait vivre de sa vie,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tous les chrétiens du monde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sont les membres de son corps,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rien ne peut les séparer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son 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corps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prenez et mangez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sang : prenez et buvez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je suis la vie et je suis l'amour,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emporte-nous dans ton amour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1" dur="indefinite" restart="never" nodeType="tmRoot">
          <p:childTnLst>
            <p:seq>
              <p:cTn id="1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7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8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9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0" name="Picture 8" descr=""/>
          <p:cNvPicPr/>
          <p:nvPr/>
        </p:nvPicPr>
        <p:blipFill>
          <a:blip r:embed="rId1"/>
          <a:stretch/>
        </p:blipFill>
        <p:spPr>
          <a:xfrm>
            <a:off x="855360" y="827640"/>
            <a:ext cx="5316120" cy="7594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3" dur="indefinite" restart="never" nodeType="tmRoot">
          <p:childTnLst>
            <p:seq>
              <p:cTn id="1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0" y="-36360"/>
            <a:ext cx="7190640" cy="6515640"/>
          </a:xfrm>
          <a:prstGeom prst="rect">
            <a:avLst/>
          </a:prstGeom>
          <a:ln>
            <a:noFill/>
          </a:ln>
        </p:spPr>
      </p:pic>
      <p:sp>
        <p:nvSpPr>
          <p:cNvPr id="862" name="CustomShape 1"/>
          <p:cNvSpPr/>
          <p:nvPr/>
        </p:nvSpPr>
        <p:spPr>
          <a:xfrm>
            <a:off x="0" y="6408720"/>
            <a:ext cx="6956640" cy="269892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chemeClr val="tx1"/>
            </a:solidFill>
            <a:rou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demandons à Dieu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grâce de nous éclairer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le chemin de la justice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la construction de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civilisation de l’Amour.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5" dur="indefinite" restart="never" nodeType="tmRoot">
          <p:childTnLst>
            <p:seq>
              <p:cTn id="1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4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5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6" name="CustomShape 4"/>
          <p:cNvSpPr/>
          <p:nvPr/>
        </p:nvSpPr>
        <p:spPr>
          <a:xfrm>
            <a:off x="0" y="971640"/>
            <a:ext cx="68378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7" name="CustomShape 5"/>
          <p:cNvSpPr/>
          <p:nvPr/>
        </p:nvSpPr>
        <p:spPr>
          <a:xfrm>
            <a:off x="0" y="1187280"/>
            <a:ext cx="6855480" cy="813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br/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8" name="CustomShape 6"/>
          <p:cNvSpPr/>
          <p:nvPr/>
        </p:nvSpPr>
        <p:spPr>
          <a:xfrm>
            <a:off x="214200" y="155520"/>
            <a:ext cx="6641640" cy="745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Tu nous aimes Marie, Comme Jésus nous aime.</a:t>
            </a: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Solo/Chœur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i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Tu nous aimes Marie, comme Jésus nous aime (bis)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7" dur="indefinite" restart="never" nodeType="tmRoot">
          <p:childTnLst>
            <p:seq>
              <p:cTn id="1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CustomShape 1"/>
          <p:cNvSpPr/>
          <p:nvPr/>
        </p:nvSpPr>
        <p:spPr>
          <a:xfrm>
            <a:off x="3336840" y="371484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3" name="CustomShape 2"/>
          <p:cNvSpPr/>
          <p:nvPr/>
        </p:nvSpPr>
        <p:spPr>
          <a:xfrm>
            <a:off x="-316080" y="468360"/>
            <a:ext cx="7500600" cy="777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  LE  PERE  VOUS  APPELLE  (T 154-1)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1.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 le Père vous appelle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aimer comme Il vous aime,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le feu de son Esprit,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 le monde vous appelle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lui rendre une espérance,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lui dire son salut,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 l’Eglise vous appelle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peiner pour le Royaume,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 travaux de la moisson,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TextShape 1"/>
          <p:cNvSpPr txBox="1"/>
          <p:nvPr/>
        </p:nvSpPr>
        <p:spPr>
          <a:xfrm>
            <a:off x="144000" y="404640"/>
            <a:ext cx="6480000" cy="8163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Prière commune : </a:t>
            </a:r>
            <a:endParaRPr b="1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1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Béni sois-tu, Père,</a:t>
            </a:r>
            <a:endParaRPr b="1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cet amour et cette attention</a:t>
            </a:r>
            <a:endParaRPr b="1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 tu portes à chacun en particulier.</a:t>
            </a:r>
            <a:endParaRPr b="1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nous connais par notre nom.</a:t>
            </a:r>
            <a:endParaRPr b="1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1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es un Dieu proche et aimant.</a:t>
            </a:r>
            <a:endParaRPr b="1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 beau cadeau !</a:t>
            </a:r>
            <a:endParaRPr b="1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nous as formés à ton image.</a:t>
            </a:r>
            <a:endParaRPr b="1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Rends-nous proches les uns des autres</a:t>
            </a:r>
            <a:endParaRPr b="1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Apprends-nous le sens de l’amour véritable,</a:t>
            </a:r>
            <a:endParaRPr b="1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l’écoute et de la patience.</a:t>
            </a:r>
            <a:endParaRPr b="1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Guide nos pas, Toi le Dieu Vivant !</a:t>
            </a:r>
            <a:endParaRPr b="1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Amen.</a:t>
            </a:r>
            <a:endParaRPr b="1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Image 1" descr=""/>
          <p:cNvPicPr/>
          <p:nvPr/>
        </p:nvPicPr>
        <p:blipFill>
          <a:blip r:embed="rId1"/>
          <a:srcRect l="7865" t="15005" r="35773" b="6215"/>
          <a:stretch/>
        </p:blipFill>
        <p:spPr>
          <a:xfrm>
            <a:off x="-171360" y="467640"/>
            <a:ext cx="7266240" cy="6311520"/>
          </a:xfrm>
          <a:prstGeom prst="rect">
            <a:avLst/>
          </a:prstGeom>
          <a:ln>
            <a:noFill/>
          </a:ln>
        </p:spPr>
      </p:pic>
      <p:pic>
        <p:nvPicPr>
          <p:cNvPr id="871" name="Image 2" descr=""/>
          <p:cNvPicPr/>
          <p:nvPr/>
        </p:nvPicPr>
        <p:blipFill>
          <a:blip r:embed="rId2"/>
          <a:srcRect l="67065" t="86042" r="9539" b="2200"/>
          <a:stretch/>
        </p:blipFill>
        <p:spPr>
          <a:xfrm>
            <a:off x="3462120" y="4572000"/>
            <a:ext cx="3206520" cy="2206800"/>
          </a:xfrm>
          <a:prstGeom prst="rect">
            <a:avLst/>
          </a:prstGeom>
          <a:ln>
            <a:noFill/>
          </a:ln>
        </p:spPr>
      </p:pic>
      <p:pic>
        <p:nvPicPr>
          <p:cNvPr id="872" name="Image 3" descr=""/>
          <p:cNvPicPr/>
          <p:nvPr/>
        </p:nvPicPr>
        <p:blipFill>
          <a:blip r:embed="rId3"/>
          <a:srcRect l="67065" t="25733" r="7295" b="45627"/>
          <a:stretch/>
        </p:blipFill>
        <p:spPr>
          <a:xfrm>
            <a:off x="1194840" y="6588360"/>
            <a:ext cx="3169440" cy="2554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9" dur="indefinite" restart="never" nodeType="tmRoot">
          <p:childTnLst>
            <p:seq>
              <p:cTn id="1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41" dur="indefinite" restart="never" nodeType="tmRoot">
          <p:childTnLst>
            <p:seq>
              <p:cTn id="1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CustomShape 1"/>
          <p:cNvSpPr/>
          <p:nvPr/>
        </p:nvSpPr>
        <p:spPr>
          <a:xfrm>
            <a:off x="126360" y="391320"/>
            <a:ext cx="6640200" cy="806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Oui Seigneur tu es bon !</a:t>
            </a:r>
            <a:br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Oui Seigneur tu es bon !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Oui Seigneur tu es ma force !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Oui Seigneur tu es bon ! Alléluia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Couplets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1 - Crions de joie pour le Seigneur,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Chantons remplis d'amour pour Lui,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Il m'a guéri, m'a délivré, Alléluia !</a:t>
            </a:r>
            <a:br/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2 - Ma force et ma joie sont en Lui,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Oui, mon rempart c'est son Esprit,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La terre est pleine de son amour, Alléluia !</a:t>
            </a:r>
            <a:br/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3 - Ta croix Jésus m'a délivré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De mon angoisse de mon péché,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Et ton côté ouvert m'a guéri, Alléluia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3" dur="indefinite" restart="never" nodeType="tmRoot">
          <p:childTnLst>
            <p:seq>
              <p:cTn id="1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CustomShape 1"/>
          <p:cNvSpPr/>
          <p:nvPr/>
        </p:nvSpPr>
        <p:spPr>
          <a:xfrm>
            <a:off x="126360" y="391320"/>
            <a:ext cx="6640200" cy="806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Oui Seigneur tu es bon !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Oui Seigneur tu es ma force !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Oui Seigneur tu es bon ! Alléluia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Couplets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4 - Oh oui, Seigneur, tu es ma force,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Ma lumière et mon salut,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J'ai mis ma confiance en ton amour, Alléluia !</a:t>
            </a:r>
            <a:br/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5 - Père très bon, Dieu d'Abraham,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Jésus Sauveur du monde entier,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Esprit de feu, torrent de joie, Alléluia !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99"/>
              </a:spcAft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6. Merci, Seigneur, pour ton Esprit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Et pour ta grâce mise en nos cœurs,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Merci pour nos vies purifiées, alléluia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5" dur="indefinite" restart="never" nodeType="tmRoot">
          <p:childTnLst>
            <p:seq>
              <p:cTn id="1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CustomShape 1"/>
          <p:cNvSpPr/>
          <p:nvPr/>
        </p:nvSpPr>
        <p:spPr>
          <a:xfrm>
            <a:off x="404640" y="395280"/>
            <a:ext cx="6192000" cy="22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A TOUS !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NOUS VOUS INVITONS AU NARTHEX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POUR PARTAGER UN CAFE,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 MOMENT D’AMITIE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ou, tout simplement, PAPOTER…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6" name="Picture 1" descr=""/>
          <p:cNvPicPr/>
          <p:nvPr/>
        </p:nvPicPr>
        <p:blipFill>
          <a:blip r:embed="rId1"/>
          <a:stretch/>
        </p:blipFill>
        <p:spPr>
          <a:xfrm>
            <a:off x="216000" y="2376000"/>
            <a:ext cx="6419160" cy="6409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7" dur="indefinite" restart="never" nodeType="tmRoot">
          <p:childTnLst>
            <p:seq>
              <p:cTn id="1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CustomShape 1"/>
          <p:cNvSpPr/>
          <p:nvPr/>
        </p:nvSpPr>
        <p:spPr>
          <a:xfrm>
            <a:off x="3336840" y="371484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5" name="CustomShape 2"/>
          <p:cNvSpPr/>
          <p:nvPr/>
        </p:nvSpPr>
        <p:spPr>
          <a:xfrm>
            <a:off x="-216000" y="2212920"/>
            <a:ext cx="7500600" cy="533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vos noms sont inscrits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toujours dans les cieux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vos noms sont inscrits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le cœur de Dieu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CustomShape 1"/>
          <p:cNvSpPr/>
          <p:nvPr/>
        </p:nvSpPr>
        <p:spPr>
          <a:xfrm>
            <a:off x="0" y="468360"/>
            <a:ext cx="6857640" cy="9000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4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2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 le Père vous appelle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tâche des Apôtres,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en témoins du seul Pasteur,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 le monde vous appelle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l’accueil et au partage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bâtir son unité,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 l’Eglise vous appelle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répandre l’Evangile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en tout point de l’univers,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Bienheureux êtes vous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9405</TotalTime>
  <Application>LibreOffice/5.3.3.2$Windows_x86 LibreOffice_project/3d9a8b4b4e538a85e0782bd6c2d430bafe583448</Application>
  <Words>695</Words>
  <Paragraphs>423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2023-10-15T20:15:31Z</dcterms:modified>
  <cp:revision>262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53</vt:i4>
  </property>
</Properties>
</file>