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21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_rels/notesSlide6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59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1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21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2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2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22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22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22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22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2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23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3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23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3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3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23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23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23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3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219.xml.rels" ContentType="application/vnd.openxmlformats-package.relationships+xml"/>
  <Override PartName="/ppt/slideLayouts/_rels/slideLayout229.xml.rels" ContentType="application/vnd.openxmlformats-package.relationships+xml"/>
  <Override PartName="/ppt/slideLayouts/_rels/slideLayout239.xml.rels" ContentType="application/vnd.openxmlformats-package.relationships+xml"/>
  <Override PartName="/ppt/slideLayouts/_rels/slideLayout240.xml.rels" ContentType="application/vnd.openxmlformats-package.relationships+xml"/>
  <Override PartName="/ppt/slideLayouts/_rels/slideLayout241.xml.rels" ContentType="application/vnd.openxmlformats-package.relationships+xml"/>
  <Override PartName="/ppt/slideLayouts/_rels/slideLayout242.xml.rels" ContentType="application/vnd.openxmlformats-package.relationships+xml"/>
  <Override PartName="/ppt/slideLayouts/_rels/slideLayout243.xml.rels" ContentType="application/vnd.openxmlformats-package.relationships+xml"/>
  <Override PartName="/ppt/slideLayouts/_rels/slideLayout244.xml.rels" ContentType="application/vnd.openxmlformats-package.relationships+xml"/>
  <Override PartName="/ppt/slideLayouts/_rels/slideLayout245.xml.rels" ContentType="application/vnd.openxmlformats-package.relationships+xml"/>
  <Override PartName="/ppt/slideLayouts/_rels/slideLayout246.xml.rels" ContentType="application/vnd.openxmlformats-package.relationships+xml"/>
  <Override PartName="/ppt/slideLayouts/_rels/slideLayout247.xml.rels" ContentType="application/vnd.openxmlformats-package.relationships+xml"/>
  <Override PartName="/ppt/slideLayouts/_rels/slideLayout248.xml.rels" ContentType="application/vnd.openxmlformats-package.relationships+xml"/>
  <Override PartName="/ppt/slideLayouts/_rels/slideLayout249.xml.rels" ContentType="application/vnd.openxmlformats-package.relationships+xml"/>
  <Override PartName="/ppt/slideLayouts/_rels/slideLayout250.xml.rels" ContentType="application/vnd.openxmlformats-package.relationships+xml"/>
  <Override PartName="/ppt/slideLayouts/_rels/slideLayout251.xml.rels" ContentType="application/vnd.openxmlformats-package.relationships+xml"/>
  <Override PartName="/ppt/slideLayouts/_rels/slideLayout252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media/image7.jpeg" ContentType="image/jpeg"/>
  <Override PartName="/ppt/media/image1.png" ContentType="image/png"/>
  <Override PartName="/ppt/media/image2.jpeg" ContentType="image/jpeg"/>
  <Override PartName="/ppt/media/image9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8.jpeg" ContentType="image/jpeg"/>
  <Override PartName="/ppt/media/image10.gif" ContentType="image/gif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  <p:sldMasterId id="2147483882" r:id="rId20"/>
    <p:sldMasterId id="2147483895" r:id="rId21"/>
    <p:sldMasterId id="2147483908" r:id="rId22"/>
  </p:sldMasterIdLst>
  <p:notesMasterIdLst>
    <p:notesMasterId r:id="rId23"/>
  </p:notes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289" r:id="rId57"/>
    <p:sldId id="290" r:id="rId58"/>
    <p:sldId id="291" r:id="rId59"/>
    <p:sldId id="292" r:id="rId60"/>
    <p:sldId id="293" r:id="rId61"/>
    <p:sldId id="294" r:id="rId62"/>
    <p:sldId id="295" r:id="rId63"/>
    <p:sldId id="296" r:id="rId64"/>
    <p:sldId id="297" r:id="rId65"/>
    <p:sldId id="298" r:id="rId66"/>
    <p:sldId id="299" r:id="rId67"/>
    <p:sldId id="300" r:id="rId68"/>
    <p:sldId id="301" r:id="rId69"/>
    <p:sldId id="302" r:id="rId70"/>
    <p:sldId id="303" r:id="rId71"/>
    <p:sldId id="304" r:id="rId72"/>
    <p:sldId id="305" r:id="rId73"/>
    <p:sldId id="306" r:id="rId74"/>
    <p:sldId id="307" r:id="rId75"/>
    <p:sldId id="308" r:id="rId76"/>
    <p:sldId id="309" r:id="rId77"/>
    <p:sldId id="310" r:id="rId78"/>
    <p:sldId id="311" r:id="rId79"/>
    <p:sldId id="312" r:id="rId80"/>
    <p:sldId id="313" r:id="rId81"/>
    <p:sldId id="314" r:id="rId82"/>
    <p:sldId id="315" r:id="rId83"/>
    <p:sldId id="316" r:id="rId84"/>
    <p:sldId id="317" r:id="rId85"/>
    <p:sldId id="318" r:id="rId86"/>
    <p:sldId id="319" r:id="rId87"/>
    <p:sldId id="320" r:id="rId88"/>
    <p:sldId id="321" r:id="rId89"/>
    <p:sldId id="322" r:id="rId90"/>
    <p:sldId id="323" r:id="rId91"/>
    <p:sldId id="324" r:id="rId92"/>
    <p:sldId id="325" r:id="rId93"/>
    <p:sldId id="326" r:id="rId94"/>
    <p:sldId id="327" r:id="rId95"/>
    <p:sldId id="328" r:id="rId96"/>
  </p:sldIdLst>
  <p:sldSz cx="6858000" cy="9144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notesMaster" Target="notesMasters/notesMaster1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37" Type="http://schemas.openxmlformats.org/officeDocument/2006/relationships/slide" Target="slides/slide14.xml"/><Relationship Id="rId38" Type="http://schemas.openxmlformats.org/officeDocument/2006/relationships/slide" Target="slides/slide15.xml"/><Relationship Id="rId39" Type="http://schemas.openxmlformats.org/officeDocument/2006/relationships/slide" Target="slides/slide16.xml"/><Relationship Id="rId40" Type="http://schemas.openxmlformats.org/officeDocument/2006/relationships/slide" Target="slides/slide17.xml"/><Relationship Id="rId41" Type="http://schemas.openxmlformats.org/officeDocument/2006/relationships/slide" Target="slides/slide18.xml"/><Relationship Id="rId42" Type="http://schemas.openxmlformats.org/officeDocument/2006/relationships/slide" Target="slides/slide19.xml"/><Relationship Id="rId43" Type="http://schemas.openxmlformats.org/officeDocument/2006/relationships/slide" Target="slides/slide20.xml"/><Relationship Id="rId44" Type="http://schemas.openxmlformats.org/officeDocument/2006/relationships/slide" Target="slides/slide21.xml"/><Relationship Id="rId45" Type="http://schemas.openxmlformats.org/officeDocument/2006/relationships/slide" Target="slides/slide22.xml"/><Relationship Id="rId46" Type="http://schemas.openxmlformats.org/officeDocument/2006/relationships/slide" Target="slides/slide23.xml"/><Relationship Id="rId47" Type="http://schemas.openxmlformats.org/officeDocument/2006/relationships/slide" Target="slides/slide24.xml"/><Relationship Id="rId48" Type="http://schemas.openxmlformats.org/officeDocument/2006/relationships/slide" Target="slides/slide25.xml"/><Relationship Id="rId49" Type="http://schemas.openxmlformats.org/officeDocument/2006/relationships/slide" Target="slides/slide26.xml"/><Relationship Id="rId50" Type="http://schemas.openxmlformats.org/officeDocument/2006/relationships/slide" Target="slides/slide27.xml"/><Relationship Id="rId51" Type="http://schemas.openxmlformats.org/officeDocument/2006/relationships/slide" Target="slides/slide28.xml"/><Relationship Id="rId52" Type="http://schemas.openxmlformats.org/officeDocument/2006/relationships/slide" Target="slides/slide29.xml"/><Relationship Id="rId53" Type="http://schemas.openxmlformats.org/officeDocument/2006/relationships/slide" Target="slides/slide30.xml"/><Relationship Id="rId54" Type="http://schemas.openxmlformats.org/officeDocument/2006/relationships/slide" Target="slides/slide31.xml"/><Relationship Id="rId55" Type="http://schemas.openxmlformats.org/officeDocument/2006/relationships/slide" Target="slides/slide32.xml"/><Relationship Id="rId56" Type="http://schemas.openxmlformats.org/officeDocument/2006/relationships/slide" Target="slides/slide33.xml"/><Relationship Id="rId57" Type="http://schemas.openxmlformats.org/officeDocument/2006/relationships/slide" Target="slides/slide34.xml"/><Relationship Id="rId58" Type="http://schemas.openxmlformats.org/officeDocument/2006/relationships/slide" Target="slides/slide35.xml"/><Relationship Id="rId59" Type="http://schemas.openxmlformats.org/officeDocument/2006/relationships/slide" Target="slides/slide36.xml"/><Relationship Id="rId60" Type="http://schemas.openxmlformats.org/officeDocument/2006/relationships/slide" Target="slides/slide37.xml"/><Relationship Id="rId61" Type="http://schemas.openxmlformats.org/officeDocument/2006/relationships/slide" Target="slides/slide38.xml"/><Relationship Id="rId62" Type="http://schemas.openxmlformats.org/officeDocument/2006/relationships/slide" Target="slides/slide39.xml"/><Relationship Id="rId63" Type="http://schemas.openxmlformats.org/officeDocument/2006/relationships/slide" Target="slides/slide40.xml"/><Relationship Id="rId64" Type="http://schemas.openxmlformats.org/officeDocument/2006/relationships/slide" Target="slides/slide41.xml"/><Relationship Id="rId65" Type="http://schemas.openxmlformats.org/officeDocument/2006/relationships/slide" Target="slides/slide42.xml"/><Relationship Id="rId66" Type="http://schemas.openxmlformats.org/officeDocument/2006/relationships/slide" Target="slides/slide43.xml"/><Relationship Id="rId67" Type="http://schemas.openxmlformats.org/officeDocument/2006/relationships/slide" Target="slides/slide44.xml"/><Relationship Id="rId68" Type="http://schemas.openxmlformats.org/officeDocument/2006/relationships/slide" Target="slides/slide45.xml"/><Relationship Id="rId69" Type="http://schemas.openxmlformats.org/officeDocument/2006/relationships/slide" Target="slides/slide46.xml"/><Relationship Id="rId70" Type="http://schemas.openxmlformats.org/officeDocument/2006/relationships/slide" Target="slides/slide47.xml"/><Relationship Id="rId71" Type="http://schemas.openxmlformats.org/officeDocument/2006/relationships/slide" Target="slides/slide48.xml"/><Relationship Id="rId72" Type="http://schemas.openxmlformats.org/officeDocument/2006/relationships/slide" Target="slides/slide49.xml"/><Relationship Id="rId73" Type="http://schemas.openxmlformats.org/officeDocument/2006/relationships/slide" Target="slides/slide50.xml"/><Relationship Id="rId74" Type="http://schemas.openxmlformats.org/officeDocument/2006/relationships/slide" Target="slides/slide51.xml"/><Relationship Id="rId75" Type="http://schemas.openxmlformats.org/officeDocument/2006/relationships/slide" Target="slides/slide52.xml"/><Relationship Id="rId76" Type="http://schemas.openxmlformats.org/officeDocument/2006/relationships/slide" Target="slides/slide53.xml"/><Relationship Id="rId77" Type="http://schemas.openxmlformats.org/officeDocument/2006/relationships/slide" Target="slides/slide54.xml"/><Relationship Id="rId78" Type="http://schemas.openxmlformats.org/officeDocument/2006/relationships/slide" Target="slides/slide55.xml"/><Relationship Id="rId79" Type="http://schemas.openxmlformats.org/officeDocument/2006/relationships/slide" Target="slides/slide56.xml"/><Relationship Id="rId80" Type="http://schemas.openxmlformats.org/officeDocument/2006/relationships/slide" Target="slides/slide57.xml"/><Relationship Id="rId81" Type="http://schemas.openxmlformats.org/officeDocument/2006/relationships/slide" Target="slides/slide58.xml"/><Relationship Id="rId82" Type="http://schemas.openxmlformats.org/officeDocument/2006/relationships/slide" Target="slides/slide59.xml"/><Relationship Id="rId83" Type="http://schemas.openxmlformats.org/officeDocument/2006/relationships/slide" Target="slides/slide60.xml"/><Relationship Id="rId84" Type="http://schemas.openxmlformats.org/officeDocument/2006/relationships/slide" Target="slides/slide61.xml"/><Relationship Id="rId85" Type="http://schemas.openxmlformats.org/officeDocument/2006/relationships/slide" Target="slides/slide62.xml"/><Relationship Id="rId86" Type="http://schemas.openxmlformats.org/officeDocument/2006/relationships/slide" Target="slides/slide63.xml"/><Relationship Id="rId87" Type="http://schemas.openxmlformats.org/officeDocument/2006/relationships/slide" Target="slides/slide64.xml"/><Relationship Id="rId88" Type="http://schemas.openxmlformats.org/officeDocument/2006/relationships/slide" Target="slides/slide65.xml"/><Relationship Id="rId89" Type="http://schemas.openxmlformats.org/officeDocument/2006/relationships/slide" Target="slides/slide66.xml"/><Relationship Id="rId90" Type="http://schemas.openxmlformats.org/officeDocument/2006/relationships/slide" Target="slides/slide67.xml"/><Relationship Id="rId91" Type="http://schemas.openxmlformats.org/officeDocument/2006/relationships/slide" Target="slides/slide68.xml"/><Relationship Id="rId92" Type="http://schemas.openxmlformats.org/officeDocument/2006/relationships/slide" Target="slides/slide69.xml"/><Relationship Id="rId93" Type="http://schemas.openxmlformats.org/officeDocument/2006/relationships/slide" Target="slides/slide70.xml"/><Relationship Id="rId94" Type="http://schemas.openxmlformats.org/officeDocument/2006/relationships/slide" Target="slides/slide71.xml"/><Relationship Id="rId95" Type="http://schemas.openxmlformats.org/officeDocument/2006/relationships/slide" Target="slides/slide72.xml"/><Relationship Id="rId96" Type="http://schemas.openxmlformats.org/officeDocument/2006/relationships/slide" Target="slides/slide7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2C99B27-7928-41E3-B649-ADB0A97F3655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CustomShape 1"/>
          <p:cNvSpPr/>
          <p:nvPr/>
        </p:nvSpPr>
        <p:spPr>
          <a:xfrm>
            <a:off x="5180040" y="6513480"/>
            <a:ext cx="3961440" cy="34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1FCBE23-6352-4D6E-ACB1-F7379254758D}" type="slidenum">
              <a:rPr b="0" lang="fr-B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2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120" cy="3085200"/>
          </a:xfrm>
          <a:prstGeom prst="rect">
            <a:avLst/>
          </a:prstGeom>
        </p:spPr>
        <p:txBody>
          <a:bodyPr lIns="0" rIns="0" tIns="0" bIns="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6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2.xml"/><Relationship Id="rId8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2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4.xml"/><Relationship Id="rId8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6.xml"/><Relationship Id="rId8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9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6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040" cy="1524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7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5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040" cy="1524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6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4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040" cy="1524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5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4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49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169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49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1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1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1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1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5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CustomShape 1"/>
          <p:cNvSpPr/>
          <p:nvPr/>
        </p:nvSpPr>
        <p:spPr>
          <a:xfrm>
            <a:off x="216000" y="3312000"/>
            <a:ext cx="6480000" cy="466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29 octobre 2023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30° dimanche 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0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Avec toi,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saurons veiller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vient le soir,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toi,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pourrons oser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cri dʼespoir.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tends la main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suivrons tes pas,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Toi, le vrai chemin,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dis-nous où tu vas…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2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de la terre,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merveilles de Dieu…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de lumière,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 et vois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Lʼespérance de 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4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Avec toi,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irons aux sources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futur,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toi,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ferons des brèches dans nos murs.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tends la main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suivrons tes pas,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Toi, le vrai chemin,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dis-nous où tu vas…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6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de la terre,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merveilles de Dieu…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de lumière,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 et vois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Lʼespérance de 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8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 Avec toi,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serons le pain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lʼunité,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toi,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aurons le monde à inventer.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tends la main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suivrons tes pas,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Toi, le vrai chemin,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dis-nous où tu vas…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0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de la terre,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merveilles de Dieu…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de lumière,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 et vois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Lʼespérance de 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2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6. Avec toi,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saurons rêver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avenir,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toi,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pourrons en frères nous unir.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tends la main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suivrons tes pas,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Toi, le vrai chemin,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dis-nous où tu vas…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4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de la terre,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merveilles de Dieu…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de lumière,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 et vois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Lʼespérance de 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CustomShape 1"/>
          <p:cNvSpPr/>
          <p:nvPr/>
        </p:nvSpPr>
        <p:spPr>
          <a:xfrm>
            <a:off x="144000" y="144000"/>
            <a:ext cx="6596280" cy="794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14480" algn="ctr">
              <a:lnSpc>
                <a:spcPts val="53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Kyrie (messe de Saint François Xavier)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ts val="53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ts val="53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1.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j’ai renié ton Nom,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pardonne-moi,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j’ai quitté ta maison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J’ai voulu posséder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sans attendre le don,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et purifie mon cœur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Kyrie, eleison, kyrie eleison…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Kyrie, eleison, kyrie eleison.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Image 2" descr=""/>
          <p:cNvPicPr/>
          <p:nvPr/>
        </p:nvPicPr>
        <p:blipFill>
          <a:blip r:embed="rId1"/>
          <a:srcRect l="36230" t="48824" r="23204" b="10136"/>
          <a:stretch/>
        </p:blipFill>
        <p:spPr>
          <a:xfrm>
            <a:off x="0" y="504000"/>
            <a:ext cx="12638160" cy="766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CustomShape 1"/>
          <p:cNvSpPr/>
          <p:nvPr/>
        </p:nvSpPr>
        <p:spPr>
          <a:xfrm>
            <a:off x="0" y="554040"/>
            <a:ext cx="6856920" cy="722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2.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Pardonne-moi,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j’ai suivi d’autres dieux,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Pardonne-moi,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j’ai détourné les yeux.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J’ai choisi loin de toi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la richesse et l’honneur,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 et purifie mon cœur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Christe eleison, christe eleison….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Christe eleison, christe eleison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CustomShape 1"/>
          <p:cNvSpPr/>
          <p:nvPr/>
        </p:nvSpPr>
        <p:spPr>
          <a:xfrm>
            <a:off x="360" y="338040"/>
            <a:ext cx="6856920" cy="722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3.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Pardonne-moi, Seigneur, 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je n’ai pas su aimer,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pardonne-moi,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je me suis dérobé.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Je ne suis pas resté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le gardien de mon frère,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et purifie mon cœur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Kyrie, eleison, kyrie eleison…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Kyrie, eleison, kyrie eleison.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CustomShape 1"/>
          <p:cNvSpPr/>
          <p:nvPr/>
        </p:nvSpPr>
        <p:spPr>
          <a:xfrm>
            <a:off x="1098720" y="5327640"/>
            <a:ext cx="4657680" cy="45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9" name="CustomShape 2"/>
          <p:cNvSpPr/>
          <p:nvPr/>
        </p:nvSpPr>
        <p:spPr>
          <a:xfrm>
            <a:off x="72000" y="1008000"/>
            <a:ext cx="6693840" cy="510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des univers,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gloire, bonheur, louange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1 - Nous te louons, ô Père, Tu sèmes la vie avec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voici l’homme, l’homme vivant, reflet de ton visage.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2 - Nous te louons, ô Christ ! Tu livres ton esprit et ton corps.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voici l’homme, l’homme levé, arraché aux ténèbres.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CustomShape 1"/>
          <p:cNvSpPr/>
          <p:nvPr/>
        </p:nvSpPr>
        <p:spPr>
          <a:xfrm>
            <a:off x="1098720" y="5327640"/>
            <a:ext cx="4657680" cy="45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1" name="CustomShape 2"/>
          <p:cNvSpPr/>
          <p:nvPr/>
        </p:nvSpPr>
        <p:spPr>
          <a:xfrm>
            <a:off x="72000" y="366120"/>
            <a:ext cx="6621840" cy="877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des univers, gloire, bonheur, louange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3 - Nous te chantons, Esprit !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mets dans les cœurs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d’autres désirs.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voici l’homme, l’homme nouveau, brisant toutes frontières.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4 - Nous te louons, toi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te suivons, Jésus-Christ.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te chantons, toi l’Esprit, nous portons votre nom ! "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CustomShape 1"/>
          <p:cNvSpPr/>
          <p:nvPr/>
        </p:nvSpPr>
        <p:spPr>
          <a:xfrm>
            <a:off x="72000" y="144000"/>
            <a:ext cx="6857280" cy="1348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17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-Bold"/>
              </a:rPr>
              <a:t>JE T’AIME, SEIGNEUR, MA FORCE.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Je t’aime, Seigneur, ma force: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Seigneur, mon roc, ma forteresse,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mon libérateur,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rocher qui m’abrite,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bouclier, mon fort,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arme de victoire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-Bold"/>
              </a:rPr>
              <a:t>JE T’AIME, SEIGNEUR, MA FORCE.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Louange à Dieu !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Quand je fais appel au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suis sauvé de tous mes ennemis.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Lui m’a dégagé, mis au large,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m’a libéré, car il m’aime.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-Bold"/>
              </a:rPr>
              <a:t>JE T’AIME, SEIGNEUR, MA FORCE.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Vive le Seigneur! Béni soit mon Rocher!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Qu’il triomphe, le Dieu de ma victoire!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donne à son roi de grandes victoires,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se montre fdèle à son messie.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CustomShape 1"/>
          <p:cNvSpPr/>
          <p:nvPr/>
        </p:nvSpPr>
        <p:spPr>
          <a:xfrm>
            <a:off x="72000" y="144000"/>
            <a:ext cx="6857280" cy="67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-Bold"/>
              </a:rPr>
              <a:t>JE T’AIME, SEIGNEUR, MA FORCE.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Vive le Seigneur!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Béni soit mon Rocher!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Qu’il triomphe,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Dieu de ma victoire!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donne à son roi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grandes victoires,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se montre fidèle à son messie.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6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7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8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CustomShape 1"/>
          <p:cNvSpPr/>
          <p:nvPr/>
        </p:nvSpPr>
        <p:spPr>
          <a:xfrm>
            <a:off x="0" y="288000"/>
            <a:ext cx="6858000" cy="801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ALLELUIA – RESURRECTION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(I 173)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Assemblée 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Alléluia, Alléluia, Alléluia, Alléluia (Bis)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Chorale 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matin de ce jour nouveau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Seigneur est ressuscité.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n’est plus mort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le tombeau.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nous précède en Galilée.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Assemblée 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Alléluia, Alléluia, Alléluia, Alléluia (Bis)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0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1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2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3" name="Image 5" descr=""/>
          <p:cNvPicPr/>
          <p:nvPr/>
        </p:nvPicPr>
        <p:blipFill>
          <a:blip r:embed="rId1"/>
          <a:stretch/>
        </p:blipFill>
        <p:spPr>
          <a:xfrm>
            <a:off x="260280" y="1116000"/>
            <a:ext cx="6366240" cy="777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CustomShape 1"/>
          <p:cNvSpPr/>
          <p:nvPr/>
        </p:nvSpPr>
        <p:spPr>
          <a:xfrm>
            <a:off x="0" y="288000"/>
            <a:ext cx="6858000" cy="861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ALLELUIA – RESURRECTION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(I 173)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Assemblée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Alléluia, Alléluia, Alléluia, Alléluia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Chorale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seigneur est vainqueur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la mort.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Seigneur est Maître de la vie.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Seigneur est vraiment ressuscité.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Seigneur est vivant aujourd’hui.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Assemblée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Alléluia, Alléluia, Alléluia, Alléluia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Image 1" descr=""/>
          <p:cNvPicPr/>
          <p:nvPr/>
        </p:nvPicPr>
        <p:blipFill>
          <a:blip r:embed="rId1"/>
          <a:srcRect l="5434" t="13959" r="39521" b="5542"/>
          <a:stretch/>
        </p:blipFill>
        <p:spPr>
          <a:xfrm>
            <a:off x="342720" y="323640"/>
            <a:ext cx="6109560" cy="5560920"/>
          </a:xfrm>
          <a:prstGeom prst="rect">
            <a:avLst/>
          </a:prstGeom>
          <a:ln>
            <a:noFill/>
          </a:ln>
        </p:spPr>
      </p:pic>
      <p:pic>
        <p:nvPicPr>
          <p:cNvPr id="862" name="Image 2" descr=""/>
          <p:cNvPicPr/>
          <p:nvPr/>
        </p:nvPicPr>
        <p:blipFill>
          <a:blip r:embed="rId2"/>
          <a:srcRect l="64634" t="78916" r="7107" b="2865"/>
          <a:stretch/>
        </p:blipFill>
        <p:spPr>
          <a:xfrm>
            <a:off x="332640" y="5652000"/>
            <a:ext cx="3959280" cy="2087280"/>
          </a:xfrm>
          <a:prstGeom prst="rect">
            <a:avLst/>
          </a:prstGeom>
          <a:ln>
            <a:noFill/>
          </a:ln>
        </p:spPr>
      </p:pic>
      <p:pic>
        <p:nvPicPr>
          <p:cNvPr id="863" name="Image 3" descr=""/>
          <p:cNvPicPr/>
          <p:nvPr/>
        </p:nvPicPr>
        <p:blipFill>
          <a:blip r:embed="rId3"/>
          <a:srcRect l="64634" t="24958" r="10660" b="57898"/>
          <a:stretch/>
        </p:blipFill>
        <p:spPr>
          <a:xfrm>
            <a:off x="3993480" y="7308360"/>
            <a:ext cx="2508840" cy="1558800"/>
          </a:xfrm>
          <a:prstGeom prst="rect">
            <a:avLst/>
          </a:prstGeom>
          <a:ln>
            <a:noFill/>
          </a:ln>
        </p:spPr>
      </p:pic>
      <p:sp>
        <p:nvSpPr>
          <p:cNvPr id="864" name="CustomShape 1"/>
          <p:cNvSpPr/>
          <p:nvPr/>
        </p:nvSpPr>
        <p:spPr>
          <a:xfrm>
            <a:off x="2133000" y="3204000"/>
            <a:ext cx="653400" cy="664560"/>
          </a:xfrm>
          <a:prstGeom prst="heart">
            <a:avLst/>
          </a:prstGeom>
          <a:solidFill>
            <a:srgbClr val="ff33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6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7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8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9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1" name="CustomShape 2"/>
          <p:cNvSpPr/>
          <p:nvPr/>
        </p:nvSpPr>
        <p:spPr>
          <a:xfrm>
            <a:off x="260280" y="540000"/>
            <a:ext cx="6331320" cy="85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APOTRES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3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4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5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CustomShape 1"/>
          <p:cNvSpPr/>
          <p:nvPr/>
        </p:nvSpPr>
        <p:spPr>
          <a:xfrm>
            <a:off x="0" y="154800"/>
            <a:ext cx="6855840" cy="740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Intentions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tu es mon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Et je t’appelle.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entends la voix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 ma prière.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8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9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0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CustomShape 1"/>
          <p:cNvSpPr/>
          <p:nvPr/>
        </p:nvSpPr>
        <p:spPr>
          <a:xfrm>
            <a:off x="86760" y="288000"/>
            <a:ext cx="6656040" cy="7219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PAS DE PLUS GRAND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AMOUR  (DL264-1)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 de plus grand amour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de donner sa vie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ceux qu’on aime !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 vous donne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commandement nouveau :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Comme je vous ai aimés,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Aimez-vous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uns les autres.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3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4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5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6" name="CustomShape 5"/>
          <p:cNvSpPr/>
          <p:nvPr/>
        </p:nvSpPr>
        <p:spPr>
          <a:xfrm>
            <a:off x="331920" y="1692360"/>
            <a:ext cx="6191640" cy="408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7" name="CustomShape 6"/>
          <p:cNvSpPr/>
          <p:nvPr/>
        </p:nvSpPr>
        <p:spPr>
          <a:xfrm>
            <a:off x="343080" y="366840"/>
            <a:ext cx="6171120" cy="152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CustomShape 1"/>
          <p:cNvSpPr/>
          <p:nvPr/>
        </p:nvSpPr>
        <p:spPr>
          <a:xfrm>
            <a:off x="0" y="1907640"/>
            <a:ext cx="68565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9" name="CustomShape 2"/>
          <p:cNvSpPr/>
          <p:nvPr/>
        </p:nvSpPr>
        <p:spPr>
          <a:xfrm>
            <a:off x="360" y="286920"/>
            <a:ext cx="6856560" cy="830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de St François Xavier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Sanctus (8 x)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est le Seigneur (bis)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de l’univers (bis) 2 x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Le ciel et la terre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sont remplis de ta gloire,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Hosanna, hosanna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plus haut des cieux (bis)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est le Seigneur (bis)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de l’univers (bis) 2x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6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7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8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CustomShape 1"/>
          <p:cNvSpPr/>
          <p:nvPr/>
        </p:nvSpPr>
        <p:spPr>
          <a:xfrm>
            <a:off x="0" y="1907640"/>
            <a:ext cx="68565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1" name="CustomShape 2"/>
          <p:cNvSpPr/>
          <p:nvPr/>
        </p:nvSpPr>
        <p:spPr>
          <a:xfrm>
            <a:off x="0" y="819000"/>
            <a:ext cx="6856560" cy="502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Béni soit celui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vient au nom du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Hosanna, hosanna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plus haut des cieux (bis)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est le Seigneur (bis)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de l’univers (bis) 2 x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 (8 x)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CustomShape 1"/>
          <p:cNvSpPr/>
          <p:nvPr/>
        </p:nvSpPr>
        <p:spPr>
          <a:xfrm>
            <a:off x="130320" y="146160"/>
            <a:ext cx="6596640" cy="66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CHRIST EST VENU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(C 99)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Christ est venu, Christ est né,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Christ a souffert,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Christ est mort,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Christ est ressuscité.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Christ est vivant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Christ reviendra,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Christ est là,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Christ reviendra,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Christ est là.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4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5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6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7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520" cy="784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" name="" descr=""/>
          <p:cNvPicPr/>
          <p:nvPr/>
        </p:nvPicPr>
        <p:blipFill>
          <a:blip r:embed="rId1"/>
          <a:stretch/>
        </p:blipFill>
        <p:spPr>
          <a:xfrm>
            <a:off x="-6120" y="-14400"/>
            <a:ext cx="6863400" cy="972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2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3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4" name="CustomShape 4"/>
          <p:cNvSpPr/>
          <p:nvPr/>
        </p:nvSpPr>
        <p:spPr>
          <a:xfrm>
            <a:off x="-171360" y="2915640"/>
            <a:ext cx="7099920" cy="563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CustomShape 1"/>
          <p:cNvSpPr/>
          <p:nvPr/>
        </p:nvSpPr>
        <p:spPr>
          <a:xfrm>
            <a:off x="-360" y="604800"/>
            <a:ext cx="6856560" cy="484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Agnus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(Messe pro Europa)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1 &amp;2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Agnus dei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Qui tollis peccata mundi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Miserere nobis, miserere nobis,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miserere nobis. (bis)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3 – Agnus dei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Qui tollis peccata mundi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Dona nobis pacem, dona nobis pacem,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dona nobis pacem (bis)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0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et Vois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Paroles : Pierre-Michel Gambarelli. Musique : Gaëtan de Courrèges.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de la terre,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merveilles de Dieu…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de lumière,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 et vois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Lʼespérance de 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7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8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9" name="Image 6" descr=""/>
          <p:cNvPicPr/>
          <p:nvPr/>
        </p:nvPicPr>
        <p:blipFill>
          <a:blip r:embed="rId1"/>
          <a:stretch/>
        </p:blipFill>
        <p:spPr>
          <a:xfrm>
            <a:off x="-100080" y="4356000"/>
            <a:ext cx="7084080" cy="439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1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2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3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4" name="CustomShape 5"/>
          <p:cNvSpPr/>
          <p:nvPr/>
        </p:nvSpPr>
        <p:spPr>
          <a:xfrm>
            <a:off x="0" y="6831720"/>
            <a:ext cx="7055280" cy="23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15" name="" descr=""/>
          <p:cNvPicPr/>
          <p:nvPr/>
        </p:nvPicPr>
        <p:blipFill>
          <a:blip r:embed="rId1"/>
          <a:stretch/>
        </p:blipFill>
        <p:spPr>
          <a:xfrm>
            <a:off x="-77400" y="-42840"/>
            <a:ext cx="8140680" cy="7065720"/>
          </a:xfrm>
          <a:prstGeom prst="rect">
            <a:avLst/>
          </a:prstGeom>
          <a:ln>
            <a:noFill/>
          </a:ln>
        </p:spPr>
      </p:pic>
      <p:sp>
        <p:nvSpPr>
          <p:cNvPr id="916" name="CustomShape 6"/>
          <p:cNvSpPr/>
          <p:nvPr/>
        </p:nvSpPr>
        <p:spPr>
          <a:xfrm>
            <a:off x="-105480" y="6831720"/>
            <a:ext cx="70887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Rendons grâce à Dieu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l’amour débordant et gratuit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qu’Il nous donne,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cet amour nous donne d’aimer</a:t>
            </a:r>
            <a:r>
              <a:rPr b="1" i="1" lang="fr-BE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Image 1" descr=""/>
          <p:cNvPicPr/>
          <p:nvPr/>
        </p:nvPicPr>
        <p:blipFill>
          <a:blip r:embed="rId1"/>
          <a:srcRect l="5434" t="13959" r="39521" b="5542"/>
          <a:stretch/>
        </p:blipFill>
        <p:spPr>
          <a:xfrm>
            <a:off x="342720" y="323640"/>
            <a:ext cx="6109560" cy="5560920"/>
          </a:xfrm>
          <a:prstGeom prst="rect">
            <a:avLst/>
          </a:prstGeom>
          <a:ln>
            <a:noFill/>
          </a:ln>
        </p:spPr>
      </p:pic>
      <p:pic>
        <p:nvPicPr>
          <p:cNvPr id="918" name="Image 2" descr=""/>
          <p:cNvPicPr/>
          <p:nvPr/>
        </p:nvPicPr>
        <p:blipFill>
          <a:blip r:embed="rId2"/>
          <a:srcRect l="64634" t="78916" r="7107" b="2865"/>
          <a:stretch/>
        </p:blipFill>
        <p:spPr>
          <a:xfrm>
            <a:off x="332640" y="5652000"/>
            <a:ext cx="3959280" cy="2087280"/>
          </a:xfrm>
          <a:prstGeom prst="rect">
            <a:avLst/>
          </a:prstGeom>
          <a:ln>
            <a:noFill/>
          </a:ln>
        </p:spPr>
      </p:pic>
      <p:pic>
        <p:nvPicPr>
          <p:cNvPr id="919" name="Image 3" descr=""/>
          <p:cNvPicPr/>
          <p:nvPr/>
        </p:nvPicPr>
        <p:blipFill>
          <a:blip r:embed="rId3"/>
          <a:srcRect l="64634" t="24958" r="10660" b="57898"/>
          <a:stretch/>
        </p:blipFill>
        <p:spPr>
          <a:xfrm>
            <a:off x="3993480" y="7308360"/>
            <a:ext cx="2508840" cy="1558800"/>
          </a:xfrm>
          <a:prstGeom prst="rect">
            <a:avLst/>
          </a:prstGeom>
          <a:ln>
            <a:noFill/>
          </a:ln>
        </p:spPr>
      </p:pic>
      <p:sp>
        <p:nvSpPr>
          <p:cNvPr id="920" name="CustomShape 1"/>
          <p:cNvSpPr/>
          <p:nvPr/>
        </p:nvSpPr>
        <p:spPr>
          <a:xfrm>
            <a:off x="2133000" y="3204000"/>
            <a:ext cx="653400" cy="664560"/>
          </a:xfrm>
          <a:prstGeom prst="heart">
            <a:avLst/>
          </a:prstGeom>
          <a:solidFill>
            <a:srgbClr val="ff33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CustomShape 1"/>
          <p:cNvSpPr/>
          <p:nvPr/>
        </p:nvSpPr>
        <p:spPr>
          <a:xfrm>
            <a:off x="0" y="2050920"/>
            <a:ext cx="68580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2" name="CustomShape 2"/>
          <p:cNvSpPr/>
          <p:nvPr/>
        </p:nvSpPr>
        <p:spPr>
          <a:xfrm>
            <a:off x="72000" y="116280"/>
            <a:ext cx="6696000" cy="874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26496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AIMER,  C’EST  VIVRE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Aime et tu sauras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l’amour fait vivre.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Aime et tu vivras,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 aimer, c’est vivre.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1.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aimeras le Seigneur Dieu.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ton prochain, tu l’aimeras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comme toi-même.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le premier nous a aimés :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envoya son fils unique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nous sauver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CustomShape 1"/>
          <p:cNvSpPr/>
          <p:nvPr/>
        </p:nvSpPr>
        <p:spPr>
          <a:xfrm>
            <a:off x="0" y="2050920"/>
            <a:ext cx="68580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4" name="CustomShape 2"/>
          <p:cNvSpPr/>
          <p:nvPr/>
        </p:nvSpPr>
        <p:spPr>
          <a:xfrm>
            <a:off x="-144000" y="381240"/>
            <a:ext cx="7387920" cy="861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26496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Aime et tu sauras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l’amour fait vivre.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Aime et tu vivras,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 aimer, c’est vivre.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 grand amour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est donné 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nous appelle ses enfants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nous le sommes.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4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Celui qui aime est né de Dieu ;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L’Amour de Dieu demeure en lui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lui en Dieu.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CustomShape 1"/>
          <p:cNvSpPr/>
          <p:nvPr/>
        </p:nvSpPr>
        <p:spPr>
          <a:xfrm>
            <a:off x="0" y="2050920"/>
            <a:ext cx="68580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6" name="CustomShape 2"/>
          <p:cNvSpPr/>
          <p:nvPr/>
        </p:nvSpPr>
        <p:spPr>
          <a:xfrm>
            <a:off x="-264960" y="1496880"/>
            <a:ext cx="7387920" cy="667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26496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Aime et tu sauras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l’amour fait vivre.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Aime et tu vivras,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 aimer, c’est vivre.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5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 Dieu nous a aimés ainsi,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faut s’aimer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uns les autres en vérité.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TextShape 1"/>
          <p:cNvSpPr txBox="1"/>
          <p:nvPr/>
        </p:nvSpPr>
        <p:spPr>
          <a:xfrm>
            <a:off x="0" y="468360"/>
            <a:ext cx="6858000" cy="8526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vive mon âme à Te louer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vive mon âme à Te louer !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as posé une lampe,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 lumière sur ma route,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 parole, Seigneur,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 parole, Seigneur.</a:t>
            </a:r>
            <a:br/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1 - Heureux ceux qui marchent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tes voies, Seigneur !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tout mon cœur,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 veux garder ta parole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 me délaisse pas,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de ma joie!</a:t>
            </a:r>
            <a:br/>
            <a:br/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2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Avec toi,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irons au bout de nos déserts,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toi,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ferons le tour de lʼunivers.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tends la main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suivrons tes pas,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Toi, le vrai chemin,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dis-nous où tu vas…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TextShape 1"/>
          <p:cNvSpPr txBox="1"/>
          <p:nvPr/>
        </p:nvSpPr>
        <p:spPr>
          <a:xfrm>
            <a:off x="0" y="468360"/>
            <a:ext cx="6858000" cy="8526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vive mon âme à Te louer !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as posé une lampe,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 lumière sur ma route,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 parole, Seigneur,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 parole, Seigneur.</a:t>
            </a:r>
            <a:br/>
            <a:br/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2 - Heureux ceux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veulent faire ta volonté,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 cours sans peur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 la voie de tes préceptes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mes lèvres publient ta vérité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9" dur="indefinite" restart="never" nodeType="tmRoot">
          <p:childTnLst>
            <p:seq>
              <p:cTn id="1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TextShape 1"/>
          <p:cNvSpPr txBox="1"/>
          <p:nvPr/>
        </p:nvSpPr>
        <p:spPr>
          <a:xfrm>
            <a:off x="0" y="468360"/>
            <a:ext cx="6858000" cy="8526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br/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vive mon âme à Te louer !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as posé une lampe,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 lumière sur ma route,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 parole, Seigneur,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 parole, Seigneur.</a:t>
            </a:r>
            <a:br/>
            <a:br/>
            <a:br/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3 - Heureux ceux qui suivent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 commandements !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Oui, plus que l'or, que l'or fin,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j'aime ta loi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plus douce que le miel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 ta promesse.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1" dur="indefinite" restart="never" nodeType="tmRoot">
          <p:childTnLst>
            <p:seq>
              <p:cTn id="1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TextShape 1"/>
          <p:cNvSpPr txBox="1"/>
          <p:nvPr/>
        </p:nvSpPr>
        <p:spPr>
          <a:xfrm>
            <a:off x="0" y="468360"/>
            <a:ext cx="6858000" cy="8526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br/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vive mon âme à Te louer !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as posé une lampe,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 lumière sur ma route,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 parole, Seigneur,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 parole, Seigneur.</a:t>
            </a:r>
            <a:br/>
            <a:br/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4 - Heureux ceux qui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méditent sur la sagesse !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Vivifie moi, apprends-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moi tes volontés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dés l'aube, de ta joie,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m'as comblé.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3" dur="indefinite" restart="never" nodeType="tmRoot">
          <p:childTnLst>
            <p:seq>
              <p:cTn id="1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CustomShape 1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2" name="CustomShape 2"/>
          <p:cNvSpPr/>
          <p:nvPr/>
        </p:nvSpPr>
        <p:spPr>
          <a:xfrm>
            <a:off x="72000" y="216000"/>
            <a:ext cx="6694200" cy="85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N’aie pas peur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(du groupe Be Witness)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l’océan de mes tourments, 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Souvent mon cœur désespère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Face à l’abîme,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mon bateau dérive,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J’aurais foi en l’Éternel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CustomShape 1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4" name="CustomShape 2"/>
          <p:cNvSpPr/>
          <p:nvPr/>
        </p:nvSpPr>
        <p:spPr>
          <a:xfrm>
            <a:off x="72000" y="216000"/>
            <a:ext cx="6694200" cy="85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Même au cœur de l’orage Il est là.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je suis au bord du naufrage Il est là.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je suis perdu, sa voix guide mes pas.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peux marcher sur l’eau, sur l’eau.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CustomShape 1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6" name="CustomShape 2"/>
          <p:cNvSpPr/>
          <p:nvPr/>
        </p:nvSpPr>
        <p:spPr>
          <a:xfrm>
            <a:off x="72000" y="216000"/>
            <a:ext cx="6694200" cy="85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Ohoh, n’aie pas peur 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Ohoh, n’aie pas peur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te dit : n’aie pas peur aie la foi !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Non tu n’es plus seul car je suis avec toi !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CustomShape 1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8" name="CustomShape 2"/>
          <p:cNvSpPr/>
          <p:nvPr/>
        </p:nvSpPr>
        <p:spPr>
          <a:xfrm>
            <a:off x="72000" y="216000"/>
            <a:ext cx="6694200" cy="85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CustomShape 1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0" name="CustomShape 2"/>
          <p:cNvSpPr/>
          <p:nvPr/>
        </p:nvSpPr>
        <p:spPr>
          <a:xfrm>
            <a:off x="72000" y="216000"/>
            <a:ext cx="6694200" cy="85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mes angoisses seront tenaces,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fixerai mon regard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ton visage qui me mène au rivage,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vivre un nouveau départ.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CustomShape 1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2" name="CustomShape 2"/>
          <p:cNvSpPr/>
          <p:nvPr/>
        </p:nvSpPr>
        <p:spPr>
          <a:xfrm>
            <a:off x="72000" y="216000"/>
            <a:ext cx="6694200" cy="85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Même au cœur de l’orage Il est là.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je suis au bord du naufrage Il est là.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je suis perdu, sa voix guide mes pas.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peux marcher sur l’eau, sur l’eau.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4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de la terre,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merveilles de Dieu…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de lumière,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 et vois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Lʼespérance de 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CustomShape 1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4" name="CustomShape 2"/>
          <p:cNvSpPr/>
          <p:nvPr/>
        </p:nvSpPr>
        <p:spPr>
          <a:xfrm>
            <a:off x="72000" y="216000"/>
            <a:ext cx="6694200" cy="85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Ohoh, n’aie pas peur 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Ohoh, n’aie pas peur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te dit : n’aie pas peur aie la foi !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Non tu n’es plus seul car je suis avec toi !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CustomShape 1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6" name="CustomShape 2"/>
          <p:cNvSpPr/>
          <p:nvPr/>
        </p:nvSpPr>
        <p:spPr>
          <a:xfrm>
            <a:off x="72000" y="216000"/>
            <a:ext cx="6694200" cy="85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CustomShape 1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8" name="CustomShape 2"/>
          <p:cNvSpPr/>
          <p:nvPr/>
        </p:nvSpPr>
        <p:spPr>
          <a:xfrm>
            <a:off x="72000" y="216000"/>
            <a:ext cx="6694200" cy="85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Ohoh, n’aie pas peur 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Ohoh, n’aie pas peur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là !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te dit : n’aie pas peur aie la foi !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Non tu n’es plus seul car je suis avec toi !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CustomShape 1"/>
          <p:cNvSpPr/>
          <p:nvPr/>
        </p:nvSpPr>
        <p:spPr>
          <a:xfrm>
            <a:off x="0" y="395280"/>
            <a:ext cx="6851880" cy="13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0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800" cy="538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6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Avec toi,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serons les grains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dʼun champ de blé,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toi,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aurons le monde à rassembler.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tends la main :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suivrons tes pas,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Toi, le vrai chemin,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dis-nous où tu vas…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8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de la terre,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merveilles de Dieu…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et vois,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de lumière,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- -  et vois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Lʼespérance de 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9478</TotalTime>
  <Application>LibreOffice/5.3.3.2$Windows_x86 LibreOffice_project/3d9a8b4b4e538a85e0782bd6c2d430bafe583448</Application>
  <Words>616</Words>
  <Paragraphs>386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2023-10-22T17:16:51Z</dcterms:modified>
  <cp:revision>269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45</vt:i4>
  </property>
</Properties>
</file>