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D279392-E9F0-42E4-A1BF-8C1F71677D0E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180040" y="6513480"/>
            <a:ext cx="396144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120" cy="308520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 tIns="91440" bIns="9144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99400" y="3064320"/>
            <a:ext cx="565920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Messe de la TOUSSAINT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by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Chorale des Jeunes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Saint Thomas d’Aquin”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1013760"/>
            <a:ext cx="6857640" cy="218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l’établis sur les oeuvres de tes mains,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 tu as mis toute chose à ses pieds.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0" y="730080"/>
            <a:ext cx="6857640" cy="768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Acclamation :</a:t>
            </a:r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Alléluia, alléluia,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Alléluia, alléluia !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Acclamez Dieu toute la terre,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Servez-le dans l’allégresse,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Allez à lui avec des chants de joie,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 éternel est son amour !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Lui, le Seigneur est notre Dieu,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Nous, le troupeau de son bercail,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nous a fait et nous sommes à lui,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 éternel est son amour !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" y="1642320"/>
            <a:ext cx="6857280" cy="310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Allez à lui en rendant grâce,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Dans ses parvis avec des hymnes,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Rendez-lui grâce et bénissez son Nom,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 éternel est son amour !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339;p79" descr=""/>
          <p:cNvPicPr/>
          <p:nvPr/>
        </p:nvPicPr>
        <p:blipFill>
          <a:blip r:embed="rId1"/>
          <a:stretch/>
        </p:blipFill>
        <p:spPr>
          <a:xfrm>
            <a:off x="0" y="2268720"/>
            <a:ext cx="6857640" cy="48474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0" y="3021120"/>
            <a:ext cx="6857640" cy="310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J’aime Yahwe car il écoute les cries de nos prières.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351;p81" descr=""/>
          <p:cNvPicPr/>
          <p:nvPr/>
        </p:nvPicPr>
        <p:blipFill>
          <a:blip r:embed="rId1"/>
          <a:stretch/>
        </p:blipFill>
        <p:spPr>
          <a:xfrm>
            <a:off x="0" y="2382480"/>
            <a:ext cx="6857640" cy="50709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871920"/>
            <a:ext cx="6857640" cy="740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Offertoire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Mbega Mana je nogushikaniriki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ngo nkenguruke ivyiza vyose wakozee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kw’ivyo mfi-se a ri we wampaye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niwakire akagashikanwa nzanye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Ewe Mana R/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Ewe Mana utang’inka n’imirima ivyiz’ukora sinoheza kubivuga irishikanwa nirito ku vyo wakoze kubuntu bwawe ryakir’urihezagire.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80000"/>
              </a:lnSpc>
              <a:spcBef>
                <a:spcPts val="598"/>
              </a:spcBef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80000"/>
              </a:lnSpc>
              <a:spcBef>
                <a:spcPts val="598"/>
              </a:spcBef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"/>
          <p:cNvSpPr/>
          <p:nvPr/>
        </p:nvSpPr>
        <p:spPr>
          <a:xfrm>
            <a:off x="0" y="1074600"/>
            <a:ext cx="6857640" cy="699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Ndaguhaye Umukate n’Umuvinyu, nuvyakire Man’ubihezagireee, bihinduke Umubiri n’Amaraso vy’Umukama wacu Yezu Kristu Ewe Mana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Niwe wandemye urema n’Isi nziza, ump’ubwenge kugirango ngukorereee, none ndaje nshogomang’imbere yawe kuguhereza muvyo nkesh’ubwiza bwawe Ewe Mana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800" y="1378800"/>
            <a:ext cx="6854400" cy="61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Mbega Mana uworab’ivyo wakoze mbega yoronka ishikanwa bihwanyeee, n’unyakirire aka gashikanwa nzanye nka Abeli na Melekisedeki Ewe Mana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Ndagutuye Uburundi n’Abarundi, ubutunge ubahunde n’imigishaaa, bagukorere bongere bater’imbere baronke vyinshi nivyo kugushikanira Ewe Mana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270;p67" descr=""/>
          <p:cNvPicPr/>
          <p:nvPr/>
        </p:nvPicPr>
        <p:blipFill>
          <a:blip r:embed="rId1"/>
          <a:stretch/>
        </p:blipFill>
        <p:spPr>
          <a:xfrm>
            <a:off x="360" y="2000520"/>
            <a:ext cx="6856920" cy="514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800" y="375120"/>
            <a:ext cx="6854400" cy="83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Agneau de Dieu qui prend nos péchés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x2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donnes joie au monde (joie)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donnes joie au monde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Agneau de Dieu qui prend nos péchés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x2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donnes vie au monde (vie)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donnes vie au monde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Agneau de Dieu qui prend nos péchés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x2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donnes paix au monde (paix)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donnes paix au monde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800" y="0"/>
            <a:ext cx="6854400" cy="91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Anamnèse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est là x2 Jésus Christ il est là pour te Guérir, te Consoler, te Bénir si tu crois en sa parole il est là.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392;p89" descr=""/>
          <p:cNvPicPr/>
          <p:nvPr/>
        </p:nvPicPr>
        <p:blipFill>
          <a:blip r:embed="rId1"/>
          <a:stretch/>
        </p:blipFill>
        <p:spPr>
          <a:xfrm>
            <a:off x="0" y="2248560"/>
            <a:ext cx="6857640" cy="46468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60" y="608400"/>
            <a:ext cx="6856560" cy="792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Communion: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Abrite-moi sous tes ailes, couvre-moi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 ta main puissante.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Même si les océans se déchaînent,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Je les traverserai avec toi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Père tu domines les tempêtes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Je suis tranquille car tu es là.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 Jésus seul, je me confie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me donne force, calme et puissance.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080" y="2503800"/>
            <a:ext cx="6856560" cy="413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Abrite-moi sous tes ailes, couvre -moi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 ta main puissante.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 algn="just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 Jésus seul, je me confie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me donne force, calme et puissance.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>
              <a:lnSpc>
                <a:spcPct val="100000"/>
              </a:lnSpc>
              <a:spcBef>
                <a:spcPts val="598"/>
              </a:spcBef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>
              <a:lnSpc>
                <a:spcPct val="100000"/>
              </a:lnSpc>
              <a:spcBef>
                <a:spcPts val="598"/>
              </a:spcBef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1920" algn="ctr">
              <a:lnSpc>
                <a:spcPct val="100000"/>
              </a:lnSpc>
              <a:spcBef>
                <a:spcPts val="598"/>
              </a:spcBef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719640"/>
            <a:ext cx="6857280" cy="77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AG: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Habw'ikuzo Mana ya Burahamu kubw'imirimo myiza wakoze, wanyeretse kera yuko unkunda na nuyu musi urabinyeretse.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Imigambi 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R/Imigambi yawe si nkiy'abantu (imbaraga), imbaraga zawe si nkiz'abo (kuko) ibidashobokera abana ba bantu, imbere yawe birashoboka.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Imbaraga zose zangwanyaga, waziribatiy’igorogota ndetse n’ibisigisigi vyazo ubu nta bubasha bigifise.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Imigambi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>
            <a:off x="0" y="1155600"/>
            <a:ext cx="6857640" cy="22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57200" indent="-41868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Iyutamba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hafi murengezi, mba naramanutse nj’ikuzimu, wemera kuza kungwanirira ukunesha n’ukwawe murengezi.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Imigambi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968040"/>
            <a:ext cx="6857640" cy="72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Entrée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Quand nous serons debout devant le trône, nous goûterons la joie de ta présence depuis la terre les yeux vers ton Royaume, nous remettons en toi notre Espérance.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Vêtus de robes blanches, des palmes à la main : Nous chanterons le Dieu Saint.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Avec le chœur des anges, ta gloire et ta lounge nous proclamerons sans fin.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425;p95" descr=""/>
          <p:cNvPicPr/>
          <p:nvPr/>
        </p:nvPicPr>
        <p:blipFill>
          <a:blip r:embed="rId1"/>
          <a:stretch/>
        </p:blipFill>
        <p:spPr>
          <a:xfrm>
            <a:off x="0" y="1143000"/>
            <a:ext cx="6857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750240"/>
            <a:ext cx="6857640" cy="764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Envoie: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première en chemin, Marie tu nous entraînes,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risquer notre “oui” aux imprévus de Dieu.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 voici qu'est semé en l'argile incertaine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 notre humanité, Jésus Christ, Fils de Dieu.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Marche avec nous, Marie, sur nos chemins de foi,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Ils sont chemins vers Dieu,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x2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0"/>
            <a:ext cx="6857640" cy="90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première en chemin, joyeuse, tu t'élances,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Prophète de celui qui a pris corps en toi.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parole a surgi, tu es sa résonance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 tu franchis des monts pour en porter la Voix.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première en chemin, tu provoques le signe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 l'heure pour Jésus de se manifester.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Tout ce qu'il vous dira, faites-le !” et nos vignes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Sans saveur et sans fruit, en sont renouvelées.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43160" y="1692720"/>
            <a:ext cx="6191640" cy="22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BONNE FÊTE DE LA TOUSSAINT A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Google Shape;442;p98" descr=""/>
          <p:cNvPicPr/>
          <p:nvPr/>
        </p:nvPicPr>
        <p:blipFill>
          <a:blip r:embed="rId1"/>
          <a:stretch/>
        </p:blipFill>
        <p:spPr>
          <a:xfrm>
            <a:off x="216000" y="2376000"/>
            <a:ext cx="6418800" cy="64094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2"/>
          <p:cNvSpPr/>
          <p:nvPr/>
        </p:nvSpPr>
        <p:spPr>
          <a:xfrm>
            <a:off x="81000" y="703800"/>
            <a:ext cx="6857640" cy="773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15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Dès lors, réjouissons-nous car les Saints de demain sont déjà parmi nous.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Ils embrassent nos joies, compatissent aux épreuves et partagent nos jougs.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 cessons d’espérer car la sainteté, nous sommes tous appelés.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 Christ et en cordée, nous irons retrouver ceux qui nous ont précédés. 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0" y="121680"/>
            <a:ext cx="6857640" cy="890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Kyrie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Jésus, berger de toute humanité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es venu chercher ceux qui étaient perdus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Prends pitié de nous, fais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nous revenir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Fais-nous revenir à toi, prends pitié de nous.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Jésus, berger de toute humanité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es venu chercher ceux qui étaient malades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Prends pitié de nous, fais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nous revenir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Fais-nous revenir à toi, prends pitié de nous.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60" y="2686320"/>
            <a:ext cx="6857280" cy="37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Jésus, berger de toute humanité 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 es venu chercher ceux qui étaient pécheurs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Prends pitié de nous, fais</a:t>
            </a: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</a:t>
            </a: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nous revenir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Fais-nous revenir à toi, prends pitié de nous.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"/>
          <p:cNvSpPr/>
          <p:nvPr/>
        </p:nvSpPr>
        <p:spPr>
          <a:xfrm>
            <a:off x="-216000" y="2212920"/>
            <a:ext cx="7500240" cy="533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0" y="521640"/>
            <a:ext cx="6857640" cy="86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Gloria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R/ Au plus haut du ciel la Gloire de Dieu.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Sur toute la terre, aux hommes la paix. x2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Jusqu’aux cieux, ta splendeur est chantée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 la bouche des tout-petits !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15000"/>
              </a:lnSpc>
              <a:buClr>
                <a:srgbClr val="ffffff"/>
              </a:buClr>
              <a:buFont typeface="Arial"/>
              <a:buChar char="●"/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Qui donc est l’homme pour que tu penses à lui ?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fr-BE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Qui donc est l’homme pour que tu l’aimes ?</a:t>
            </a: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endParaRPr b="0" lang="fr-BE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LibreOffice/5.3.3.2$Windows_x86 LibreOffice_project/3d9a8b4b4e538a85e0782bd6c2d430bafe583448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fr-BE</dc:language>
  <cp:lastModifiedBy/>
  <cp:revision>0</cp:revision>
  <dc:subject/>
  <dc:title/>
</cp:coreProperties>
</file>