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2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7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</p:sldMasterIdLst>
  <p:notesMasterIdLst>
    <p:notesMasterId r:id="rId20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FEDAC9F-83D1-4999-B896-96AB39EA67FB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8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2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2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4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193320" y="5329080"/>
            <a:ext cx="6415920" cy="25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du 5 novembre 2023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31° dimanche du temps ordinaire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Année 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3336840" y="371484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CustomShape 2"/>
          <p:cNvSpPr/>
          <p:nvPr/>
        </p:nvSpPr>
        <p:spPr>
          <a:xfrm>
            <a:off x="-301680" y="3009960"/>
            <a:ext cx="7499520" cy="44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n’agis pas selon nos péchés,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nous rends pas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pesant nos offenses,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3336840" y="371484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CustomShape 2"/>
          <p:cNvSpPr/>
          <p:nvPr/>
        </p:nvSpPr>
        <p:spPr>
          <a:xfrm>
            <a:off x="-372960" y="2030400"/>
            <a:ext cx="7499520" cy="50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comme est loin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couchant du levant,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mets au loin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fardeau de nos fautes,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A DIEU (L188)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Jean-Noël Klinger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et paix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merveille pour l’homme,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Nous te louons, nous te louons.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t’acclamons, nous t’acclamons.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Nous t’adorons, nous t’adorons.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chantons, nous te chantons.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et paix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merveille pour l’homme,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Agneau de Dieu, agneau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la paix, tu es la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Tu es vivant, tu es vivant.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l’amour, tu es l’amour.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Toi seul es saint,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saint.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Dieu, toi seul es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0" y="10080"/>
            <a:ext cx="6857640" cy="815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130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GARDE MON ÂME DANS LA PAIX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PRÈS DE TOI, 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Seigneur, je n’ai pas le cœur fier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 le regard ambitieux;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ne poursuis ni grands desseins,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 merveilles qui me dépassent.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Non, mais je tiens mon âme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égale et silencieuse;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 âme est en moi comme un enfant,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 un petit enfant contre sa mère.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Attends le Seigneur, Israël,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maintenant et à jamais.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1098720" y="5327640"/>
            <a:ext cx="4658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CustomShape 2"/>
          <p:cNvSpPr/>
          <p:nvPr/>
        </p:nvSpPr>
        <p:spPr>
          <a:xfrm>
            <a:off x="792000" y="1158120"/>
            <a:ext cx="5398200" cy="49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Magnificat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Communauté du Chemin Neuf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(7 X)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Contre-chant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âme exalte le Seigneur 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Exulte mon esprit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 Dieu, mon sauveur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0" name="" descr=""/>
          <p:cNvPicPr/>
          <p:nvPr/>
        </p:nvPicPr>
        <p:blipFill>
          <a:blip r:embed="rId1"/>
          <a:stretch/>
        </p:blipFill>
        <p:spPr>
          <a:xfrm>
            <a:off x="914040" y="360000"/>
            <a:ext cx="4917960" cy="36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age 1" descr=""/>
          <p:cNvPicPr/>
          <p:nvPr/>
        </p:nvPicPr>
        <p:blipFill>
          <a:blip r:embed="rId1"/>
          <a:stretch/>
        </p:blipFill>
        <p:spPr>
          <a:xfrm>
            <a:off x="0" y="2000160"/>
            <a:ext cx="685764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2"/>
          <p:cNvSpPr/>
          <p:nvPr/>
        </p:nvSpPr>
        <p:spPr>
          <a:xfrm>
            <a:off x="262080" y="446400"/>
            <a:ext cx="6332040" cy="85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/>
          <p:cNvSpPr/>
          <p:nvPr/>
        </p:nvSpPr>
        <p:spPr>
          <a:xfrm>
            <a:off x="981000" y="5329080"/>
            <a:ext cx="489744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dans notre cœur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 peu plus de tendresse.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dans notre vie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 peu plus d’amour.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2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CustomShape 4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CustomShape 5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6"/>
          <p:cNvSpPr/>
          <p:nvPr/>
        </p:nvSpPr>
        <p:spPr>
          <a:xfrm>
            <a:off x="3240" y="79200"/>
            <a:ext cx="6858000" cy="898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Vienne, vienne la colombe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Jean-Claude Gianada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1.- Qu’elle apporte sa lumière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éclairer nos maisons,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Au-delà de nos frontières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Au-delà de l’horizon.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CustomShape 2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7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CustomShape 4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CustomShape 5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CustomShape 6"/>
          <p:cNvSpPr/>
          <p:nvPr/>
        </p:nvSpPr>
        <p:spPr>
          <a:xfrm>
            <a:off x="3240" y="79200"/>
            <a:ext cx="6858000" cy="898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2.- Qu’elle habite notre rêve,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Celui que chante un enfant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Celui d’un jour qui se lève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s’annonce le printemps.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"/>
          <p:cNvSpPr/>
          <p:nvPr/>
        </p:nvSpPr>
        <p:spPr>
          <a:xfrm>
            <a:off x="0" y="431640"/>
            <a:ext cx="6858000" cy="77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:</a:t>
            </a: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son rameau d’olivier,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nos cœurs et dans ce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Où la paix reste à gagner.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3.- Vole, vole, chante et danse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un ciel de liberté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un ciel de tolérance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plus beau chant, c’est d’AIMER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Source</a:t>
            </a: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r>
              <a:rPr b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Genèse 8, 10-11 : « </a:t>
            </a:r>
            <a:r>
              <a:rPr b="1" i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Noé lâcha de nouveau la colombe hors de l’arche. La colombe revint vers lui sur le soir, et voici qu’elle avait dans le bec un rameau tout frais d’olivier </a:t>
            </a:r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»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476280" y="1308600"/>
            <a:ext cx="5975280" cy="618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LE SEIGNEUR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(Lecot - C 96)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ciel et la terre sont remplis de ta gloire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Hosanna, Hosanna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 soit celui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vient nous sauver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Hosanna, Hosanna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CustomShape 1"/>
          <p:cNvSpPr/>
          <p:nvPr/>
        </p:nvSpPr>
        <p:spPr>
          <a:xfrm>
            <a:off x="765000" y="2124000"/>
            <a:ext cx="5324760" cy="25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4" name="CustomShape 2"/>
          <p:cNvSpPr/>
          <p:nvPr/>
        </p:nvSpPr>
        <p:spPr>
          <a:xfrm>
            <a:off x="525600" y="2124000"/>
            <a:ext cx="5802480" cy="30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5" name="CustomShape 3"/>
          <p:cNvSpPr/>
          <p:nvPr/>
        </p:nvSpPr>
        <p:spPr>
          <a:xfrm rot="36000">
            <a:off x="119160" y="1966320"/>
            <a:ext cx="6550920" cy="46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est grand le mystère de la foi.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 rot="5400000">
            <a:off x="2637000" y="3443400"/>
            <a:ext cx="1295640" cy="24480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8" name="Image 1" descr=""/>
          <p:cNvPicPr/>
          <p:nvPr/>
        </p:nvPicPr>
        <p:blipFill>
          <a:blip r:embed="rId1"/>
        </p:blipFill>
        <p:spPr>
          <a:xfrm>
            <a:off x="-1323360" y="-252360"/>
            <a:ext cx="9432720" cy="101527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739" name="CustomShape 2"/>
          <p:cNvSpPr/>
          <p:nvPr/>
        </p:nvSpPr>
        <p:spPr>
          <a:xfrm>
            <a:off x="35640" y="-252360"/>
            <a:ext cx="6684120" cy="483048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CustomShape 3"/>
          <p:cNvSpPr/>
          <p:nvPr/>
        </p:nvSpPr>
        <p:spPr>
          <a:xfrm>
            <a:off x="65880" y="4334040"/>
            <a:ext cx="2687400" cy="326916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CustomShape 4"/>
          <p:cNvSpPr/>
          <p:nvPr/>
        </p:nvSpPr>
        <p:spPr>
          <a:xfrm rot="5400000">
            <a:off x="505080" y="6256800"/>
            <a:ext cx="1548360" cy="2468160"/>
          </a:xfrm>
          <a:prstGeom prst="triangle">
            <a:avLst>
              <a:gd name="adj" fmla="val 60099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CustomShape 5"/>
          <p:cNvSpPr/>
          <p:nvPr/>
        </p:nvSpPr>
        <p:spPr>
          <a:xfrm rot="5400000">
            <a:off x="3098520" y="3425760"/>
            <a:ext cx="1548360" cy="28944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CustomShape 6"/>
          <p:cNvSpPr/>
          <p:nvPr/>
        </p:nvSpPr>
        <p:spPr>
          <a:xfrm>
            <a:off x="123120" y="-136080"/>
            <a:ext cx="6734520" cy="81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Père qui es aux cieux,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sanctifié,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règne vienne,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ta volonté soit faite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terre comme au ciel.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aujourd'hui notre pain de ce jour.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Pardonne-nous nos offenses,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nous pardonnons aussi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ceux qui nous ont offensés.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ne nous soumets pas     à la        tentation,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ne nous    laisse pas   entrer en  tentation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délivre nous du mal.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c’est à toi qu’appartiennent,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Règne,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Puissance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la Gloire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les siècles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des siècles.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CustomShape 7"/>
          <p:cNvSpPr/>
          <p:nvPr/>
        </p:nvSpPr>
        <p:spPr>
          <a:xfrm rot="5400000">
            <a:off x="2637000" y="3595680"/>
            <a:ext cx="1295640" cy="24480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5" name="Image 19" descr=""/>
          <p:cNvPicPr/>
          <p:nvPr/>
        </p:nvPicPr>
        <p:blipFill>
          <a:blip r:embed="rId2"/>
        </p:blipFill>
        <p:spPr>
          <a:xfrm>
            <a:off x="-1323360" y="-100080"/>
            <a:ext cx="9432720" cy="101527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746" name="CustomShape 8"/>
          <p:cNvSpPr/>
          <p:nvPr/>
        </p:nvSpPr>
        <p:spPr>
          <a:xfrm>
            <a:off x="35640" y="-100080"/>
            <a:ext cx="6684120" cy="483048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7" name="CustomShape 9"/>
          <p:cNvSpPr/>
          <p:nvPr/>
        </p:nvSpPr>
        <p:spPr>
          <a:xfrm>
            <a:off x="65880" y="4486320"/>
            <a:ext cx="2687400" cy="326916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CustomShape 10"/>
          <p:cNvSpPr/>
          <p:nvPr/>
        </p:nvSpPr>
        <p:spPr>
          <a:xfrm rot="5400000">
            <a:off x="505080" y="6409440"/>
            <a:ext cx="1548360" cy="2468160"/>
          </a:xfrm>
          <a:prstGeom prst="triangle">
            <a:avLst>
              <a:gd name="adj" fmla="val 60099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11"/>
          <p:cNvSpPr/>
          <p:nvPr/>
        </p:nvSpPr>
        <p:spPr>
          <a:xfrm rot="5400000">
            <a:off x="3098520" y="3578040"/>
            <a:ext cx="1548360" cy="28944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CustomShape 12"/>
          <p:cNvSpPr/>
          <p:nvPr/>
        </p:nvSpPr>
        <p:spPr>
          <a:xfrm>
            <a:off x="123120" y="259920"/>
            <a:ext cx="6734520" cy="740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Père qui es aux cieux</a:t>
            </a: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sanctifié,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règne vienne,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ta volonté soit faite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terre comme au ciel.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aujourd'hui notre pain de ce jour.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Pardonne-nous nos offenses,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nous pardonnons aussi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ceux qui nous ont offensés. 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ne nous  laisse  pas entrer en tentation</a:t>
            </a:r>
            <a:r>
              <a:rPr b="1" i="1" lang="fr-BE" sz="2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délivre nous du mal.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c’est à toi qu’appartiennent,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Règne,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Puissance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la Gloire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les siècles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des siècles.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CustomShape 3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CustomShape 4"/>
          <p:cNvSpPr/>
          <p:nvPr/>
        </p:nvSpPr>
        <p:spPr>
          <a:xfrm>
            <a:off x="-171360" y="2915640"/>
            <a:ext cx="7100640" cy="56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2"/>
          <p:cNvSpPr/>
          <p:nvPr/>
        </p:nvSpPr>
        <p:spPr>
          <a:xfrm>
            <a:off x="287280" y="902880"/>
            <a:ext cx="6397560" cy="75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de la Saint-Jean)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br/>
            <a:br/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Agneau de Dieu,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8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2"/>
          <p:cNvSpPr/>
          <p:nvPr/>
        </p:nvSpPr>
        <p:spPr>
          <a:xfrm>
            <a:off x="158760" y="2243160"/>
            <a:ext cx="639756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br/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1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4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5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6" name="Picture 2" descr=""/>
          <p:cNvPicPr/>
          <p:nvPr/>
        </p:nvPicPr>
        <p:blipFill>
          <a:blip r:embed="rId1"/>
          <a:stretch/>
        </p:blipFill>
        <p:spPr>
          <a:xfrm>
            <a:off x="-27000" y="971640"/>
            <a:ext cx="7087680" cy="6695640"/>
          </a:xfrm>
          <a:prstGeom prst="rect">
            <a:avLst/>
          </a:prstGeom>
          <a:ln>
            <a:noFill/>
          </a:ln>
        </p:spPr>
      </p:pic>
      <p:sp>
        <p:nvSpPr>
          <p:cNvPr id="767" name="CustomShape 5"/>
          <p:cNvSpPr/>
          <p:nvPr/>
        </p:nvSpPr>
        <p:spPr>
          <a:xfrm>
            <a:off x="0" y="7451640"/>
            <a:ext cx="7087680" cy="16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CustomShape 6"/>
          <p:cNvSpPr/>
          <p:nvPr/>
        </p:nvSpPr>
        <p:spPr>
          <a:xfrm>
            <a:off x="-131760" y="6732720"/>
            <a:ext cx="708948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demandons la grâce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d’écouter la Parole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de la mettre en pratique.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les mains ouvertes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Tu n'as cessé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d'être à l'écoute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long des jours,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long des nuits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nourriture pour la route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peux l'offrir, tu l'as promis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-72000" y="276120"/>
            <a:ext cx="6955920" cy="90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T: B. Gschwind - M: Wackenheim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Redis-nous les mots qui pardonnent,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Tu m'as cherché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mes absences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mes refus,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mes oublis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m'as parlé dans le silence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étais là comme un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viens vers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cœur paisible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tout renaît,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tout fini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mes désirs impossibles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tel que je suis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Viens me révéler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langage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livre ouvert jusqu'à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Emmène-moi faire passage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mes déserts jusqu'à ta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TextShape 1"/>
          <p:cNvSpPr txBox="1"/>
          <p:nvPr/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Picture 2" descr=""/>
          <p:cNvPicPr/>
          <p:nvPr/>
        </p:nvPicPr>
        <p:blipFill>
          <a:blip r:embed="rId1"/>
          <a:srcRect l="28570" t="610" r="26036" b="50479"/>
          <a:stretch/>
        </p:blipFill>
        <p:spPr>
          <a:xfrm>
            <a:off x="-674640" y="-36360"/>
            <a:ext cx="8351640" cy="5767200"/>
          </a:xfrm>
          <a:prstGeom prst="rect">
            <a:avLst/>
          </a:prstGeom>
          <a:ln>
            <a:noFill/>
          </a:ln>
        </p:spPr>
      </p:pic>
      <p:sp>
        <p:nvSpPr>
          <p:cNvPr id="779" name="CustomShape 1"/>
          <p:cNvSpPr/>
          <p:nvPr/>
        </p:nvSpPr>
        <p:spPr>
          <a:xfrm>
            <a:off x="0" y="4994280"/>
            <a:ext cx="702900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accorde nous,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 cette communion,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d’être ici bas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temple de ta grâce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d’entrer un jour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ta demeure de gloire.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 txBox="1"/>
          <p:nvPr/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fr-FR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CustomShape 2"/>
          <p:cNvSpPr/>
          <p:nvPr/>
        </p:nvSpPr>
        <p:spPr>
          <a:xfrm>
            <a:off x="-79920" y="216000"/>
            <a:ext cx="6998040" cy="82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(Gall/Alexeef/Cristal Music)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CustomShape 2"/>
          <p:cNvSpPr/>
          <p:nvPr/>
        </p:nvSpPr>
        <p:spPr>
          <a:xfrm>
            <a:off x="156240" y="216000"/>
            <a:ext cx="6525360" cy="59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celui que mon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cœur cherche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 âme a soif de toi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remplis ma vie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ce feu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ne s'éteint pas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CustomShape 2"/>
          <p:cNvSpPr/>
          <p:nvPr/>
        </p:nvSpPr>
        <p:spPr>
          <a:xfrm>
            <a:off x="-79920" y="216000"/>
            <a:ext cx="6998040" cy="75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CustomShape 2"/>
          <p:cNvSpPr/>
          <p:nvPr/>
        </p:nvSpPr>
        <p:spPr>
          <a:xfrm>
            <a:off x="105120" y="1735560"/>
            <a:ext cx="6662520" cy="53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toi nous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avons vu l'amour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y avons cru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fais de ma vie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visage de ton amour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-72000" y="276120"/>
            <a:ext cx="6955920" cy="90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Brûle-nous du feu qui réveille,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CustomShape 2"/>
          <p:cNvSpPr/>
          <p:nvPr/>
        </p:nvSpPr>
        <p:spPr>
          <a:xfrm>
            <a:off x="-79920" y="216000"/>
            <a:ext cx="6998040" cy="75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CustomShape 2"/>
          <p:cNvSpPr/>
          <p:nvPr/>
        </p:nvSpPr>
        <p:spPr>
          <a:xfrm>
            <a:off x="33480" y="1735560"/>
            <a:ext cx="6805800" cy="59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vous êtes là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mon nom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au milieu de vous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ouvre nos vies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 passages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ton amour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CustomShape 2"/>
          <p:cNvSpPr/>
          <p:nvPr/>
        </p:nvSpPr>
        <p:spPr>
          <a:xfrm>
            <a:off x="-79920" y="216000"/>
            <a:ext cx="6998040" cy="75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Image 1" descr=""/>
          <p:cNvPicPr/>
          <p:nvPr/>
        </p:nvPicPr>
        <p:blipFill>
          <a:blip r:embed="rId1"/>
          <a:srcRect l="0" t="0" r="0" b="6019"/>
          <a:stretch/>
        </p:blipFill>
        <p:spPr>
          <a:xfrm>
            <a:off x="116640" y="87480"/>
            <a:ext cx="6624360" cy="907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ustomShape 1"/>
          <p:cNvSpPr/>
          <p:nvPr/>
        </p:nvSpPr>
        <p:spPr>
          <a:xfrm>
            <a:off x="-81360" y="216000"/>
            <a:ext cx="7025760" cy="78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TOUTE LA 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Communauté de l'Emmanuel (A. Lavardez)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Par toute la terre il nous envoie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Témoigner de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Proclamer son Nom et son Salut,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force de l'Esprit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nos yeux ont vu et reconnu,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Sauveur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Saint d'Israël, né de Marie,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Fils de Dieu qui donne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CustomShape 1"/>
          <p:cNvSpPr/>
          <p:nvPr/>
        </p:nvSpPr>
        <p:spPr>
          <a:xfrm>
            <a:off x="-81360" y="463320"/>
            <a:ext cx="7025760" cy="68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Par sa vie donnée, son sang versé,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a racheté nos vies,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détruit les portes des enfers,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sauve du péché.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tout homme il offre le Salut,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 gratuit de son Amour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Vivons dans sa gloire et sa clarté,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Maintenant et à jamais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"/>
          <p:cNvSpPr/>
          <p:nvPr/>
        </p:nvSpPr>
        <p:spPr>
          <a:xfrm>
            <a:off x="-81360" y="463320"/>
            <a:ext cx="7025760" cy="68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Pour porter la joie Il nous envoie,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Messagers de son Salut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Pauvres serviteurs qu'il a choisis,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Consacrés pour l'annoncer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nos lèvres chantent sa bonté,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splendeur de son dessein,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notre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Roi tout puissant,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Éternel est son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R. (2X ) : Criez de joie, Christ est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CustomShape 1"/>
          <p:cNvSpPr/>
          <p:nvPr/>
        </p:nvSpPr>
        <p:spPr>
          <a:xfrm>
            <a:off x="0" y="395280"/>
            <a:ext cx="6851880" cy="13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800" cy="538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-72000" y="276120"/>
            <a:ext cx="6955920" cy="90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Donne-nous le pain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fait vivre,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fait chair pour notre vie!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-72000" y="276120"/>
            <a:ext cx="6955920" cy="90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CustomShape 1"/>
          <p:cNvSpPr/>
          <p:nvPr/>
        </p:nvSpPr>
        <p:spPr>
          <a:xfrm>
            <a:off x="3336840" y="371484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2"/>
          <p:cNvSpPr/>
          <p:nvPr/>
        </p:nvSpPr>
        <p:spPr>
          <a:xfrm>
            <a:off x="-316080" y="468360"/>
            <a:ext cx="7499520" cy="801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(Rimaud/Berthier)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sais de quoi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sommes pétris,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te souviens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nous sommes poussière,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Application>LibreOffice/5.3.3.2$Windows_x86 LibreOffice_project/3d9a8b4b4e538a85e0782bd6c2d430bafe583448</Application>
  <Words>894</Words>
  <Paragraphs>308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2023-10-22T18:41:38Z</dcterms:modified>
  <cp:revision>145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45</vt:i4>
  </property>
</Properties>
</file>